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8" r:id="rId4"/>
    <p:sldId id="281" r:id="rId5"/>
    <p:sldId id="259" r:id="rId6"/>
    <p:sldId id="261" r:id="rId7"/>
    <p:sldId id="283" r:id="rId8"/>
    <p:sldId id="284" r:id="rId9"/>
    <p:sldId id="265" r:id="rId10"/>
    <p:sldId id="279" r:id="rId11"/>
    <p:sldId id="280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87B041-C4A5-4059-919A-2EA76EE6C17D}" v="38" dt="2021-07-19T18:45:06.912"/>
    <p1510:client id="{50751502-CD54-44A7-8B5C-3DF3CC0295AA}" v="26" dt="2021-07-20T11:20:48.4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60"/>
  </p:normalViewPr>
  <p:slideViewPr>
    <p:cSldViewPr snapToGrid="0">
      <p:cViewPr varScale="1">
        <p:scale>
          <a:sx n="83" d="100"/>
          <a:sy n="83" d="100"/>
        </p:scale>
        <p:origin x="191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rri Louise" userId="d936a5e3bf7f1e15" providerId="LiveId" clId="{50751502-CD54-44A7-8B5C-3DF3CC0295AA}"/>
    <pc:docChg chg="undo custSel addSld delSld modSld sldOrd">
      <pc:chgData name="Terri Louise" userId="d936a5e3bf7f1e15" providerId="LiveId" clId="{50751502-CD54-44A7-8B5C-3DF3CC0295AA}" dt="2021-07-20T11:21:39.904" v="4360" actId="29295"/>
      <pc:docMkLst>
        <pc:docMk/>
      </pc:docMkLst>
      <pc:sldChg chg="modSp mod">
        <pc:chgData name="Terri Louise" userId="d936a5e3bf7f1e15" providerId="LiveId" clId="{50751502-CD54-44A7-8B5C-3DF3CC0295AA}" dt="2021-07-20T10:19:32.912" v="5" actId="20577"/>
        <pc:sldMkLst>
          <pc:docMk/>
          <pc:sldMk cId="0" sldId="256"/>
        </pc:sldMkLst>
        <pc:spChg chg="mod">
          <ac:chgData name="Terri Louise" userId="d936a5e3bf7f1e15" providerId="LiveId" clId="{50751502-CD54-44A7-8B5C-3DF3CC0295AA}" dt="2021-07-20T10:19:32.912" v="5" actId="20577"/>
          <ac:spMkLst>
            <pc:docMk/>
            <pc:sldMk cId="0" sldId="256"/>
            <ac:spMk id="160" creationId="{00000000-0000-0000-0000-000000000000}"/>
          </ac:spMkLst>
        </pc:spChg>
      </pc:sldChg>
      <pc:sldChg chg="modSp mod">
        <pc:chgData name="Terri Louise" userId="d936a5e3bf7f1e15" providerId="LiveId" clId="{50751502-CD54-44A7-8B5C-3DF3CC0295AA}" dt="2021-07-20T11:19:33.314" v="4343" actId="20577"/>
        <pc:sldMkLst>
          <pc:docMk/>
          <pc:sldMk cId="0" sldId="257"/>
        </pc:sldMkLst>
        <pc:spChg chg="mod">
          <ac:chgData name="Terri Louise" userId="d936a5e3bf7f1e15" providerId="LiveId" clId="{50751502-CD54-44A7-8B5C-3DF3CC0295AA}" dt="2021-07-20T10:26:00.330" v="258" actId="1076"/>
          <ac:spMkLst>
            <pc:docMk/>
            <pc:sldMk cId="0" sldId="257"/>
            <ac:spMk id="18" creationId="{9F6531D5-A326-4B43-8328-B42CEC26E242}"/>
          </ac:spMkLst>
        </pc:spChg>
        <pc:spChg chg="mod">
          <ac:chgData name="Terri Louise" userId="d936a5e3bf7f1e15" providerId="LiveId" clId="{50751502-CD54-44A7-8B5C-3DF3CC0295AA}" dt="2021-07-20T10:33:56.880" v="727" actId="20577"/>
          <ac:spMkLst>
            <pc:docMk/>
            <pc:sldMk cId="0" sldId="257"/>
            <ac:spMk id="19" creationId="{0C0297E9-AACC-424F-A83B-42569E9A837E}"/>
          </ac:spMkLst>
        </pc:spChg>
        <pc:spChg chg="mod">
          <ac:chgData name="Terri Louise" userId="d936a5e3bf7f1e15" providerId="LiveId" clId="{50751502-CD54-44A7-8B5C-3DF3CC0295AA}" dt="2021-07-20T10:20:51.028" v="109" actId="20577"/>
          <ac:spMkLst>
            <pc:docMk/>
            <pc:sldMk cId="0" sldId="257"/>
            <ac:spMk id="20" creationId="{6E7C8C64-84E2-42C2-95D5-AAB0120DBF88}"/>
          </ac:spMkLst>
        </pc:spChg>
        <pc:spChg chg="mod">
          <ac:chgData name="Terri Louise" userId="d936a5e3bf7f1e15" providerId="LiveId" clId="{50751502-CD54-44A7-8B5C-3DF3CC0295AA}" dt="2021-07-20T10:21:14.919" v="126" actId="20577"/>
          <ac:spMkLst>
            <pc:docMk/>
            <pc:sldMk cId="0" sldId="257"/>
            <ac:spMk id="21" creationId="{8BA4AE35-AB9F-42BF-978B-74A0A60C00F0}"/>
          </ac:spMkLst>
        </pc:spChg>
        <pc:spChg chg="mod">
          <ac:chgData name="Terri Louise" userId="d936a5e3bf7f1e15" providerId="LiveId" clId="{50751502-CD54-44A7-8B5C-3DF3CC0295AA}" dt="2021-07-20T10:26:28.458" v="360" actId="20577"/>
          <ac:spMkLst>
            <pc:docMk/>
            <pc:sldMk cId="0" sldId="257"/>
            <ac:spMk id="23" creationId="{047CB120-09A9-4622-8635-89FB0B839D49}"/>
          </ac:spMkLst>
        </pc:spChg>
        <pc:spChg chg="mod">
          <ac:chgData name="Terri Louise" userId="d936a5e3bf7f1e15" providerId="LiveId" clId="{50751502-CD54-44A7-8B5C-3DF3CC0295AA}" dt="2021-07-20T10:32:55.029" v="646" actId="1076"/>
          <ac:spMkLst>
            <pc:docMk/>
            <pc:sldMk cId="0" sldId="257"/>
            <ac:spMk id="24" creationId="{E75B37DC-37A8-4531-91FA-0CFD25141730}"/>
          </ac:spMkLst>
        </pc:spChg>
        <pc:spChg chg="mod">
          <ac:chgData name="Terri Louise" userId="d936a5e3bf7f1e15" providerId="LiveId" clId="{50751502-CD54-44A7-8B5C-3DF3CC0295AA}" dt="2021-07-20T10:29:44.901" v="429" actId="1076"/>
          <ac:spMkLst>
            <pc:docMk/>
            <pc:sldMk cId="0" sldId="257"/>
            <ac:spMk id="168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0:22.472" v="435" actId="1076"/>
          <ac:spMkLst>
            <pc:docMk/>
            <pc:sldMk cId="0" sldId="257"/>
            <ac:spMk id="169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2:05.743" v="504" actId="20577"/>
          <ac:spMkLst>
            <pc:docMk/>
            <pc:sldMk cId="0" sldId="257"/>
            <ac:spMk id="170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0:12.726" v="433" actId="1076"/>
          <ac:spMkLst>
            <pc:docMk/>
            <pc:sldMk cId="0" sldId="257"/>
            <ac:spMk id="171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1:14.152" v="441" actId="1076"/>
          <ac:spMkLst>
            <pc:docMk/>
            <pc:sldMk cId="0" sldId="257"/>
            <ac:spMk id="172" creationId="{00000000-0000-0000-0000-000000000000}"/>
          </ac:spMkLst>
        </pc:spChg>
        <pc:spChg chg="mod">
          <ac:chgData name="Terri Louise" userId="d936a5e3bf7f1e15" providerId="LiveId" clId="{50751502-CD54-44A7-8B5C-3DF3CC0295AA}" dt="2021-07-20T11:19:33.314" v="4343" actId="20577"/>
          <ac:spMkLst>
            <pc:docMk/>
            <pc:sldMk cId="0" sldId="257"/>
            <ac:spMk id="173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0:27.078" v="436" actId="1076"/>
          <ac:spMkLst>
            <pc:docMk/>
            <pc:sldMk cId="0" sldId="257"/>
            <ac:spMk id="174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3:41.068" v="721" actId="20577"/>
          <ac:spMkLst>
            <pc:docMk/>
            <pc:sldMk cId="0" sldId="257"/>
            <ac:spMk id="175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20:45.985" v="92" actId="20577"/>
          <ac:spMkLst>
            <pc:docMk/>
            <pc:sldMk cId="0" sldId="257"/>
            <ac:spMk id="176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2:48.012" v="645" actId="20577"/>
          <ac:spMkLst>
            <pc:docMk/>
            <pc:sldMk cId="0" sldId="257"/>
            <ac:spMk id="177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29:30.854" v="426" actId="1076"/>
          <ac:spMkLst>
            <pc:docMk/>
            <pc:sldMk cId="0" sldId="257"/>
            <ac:spMk id="178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33:11.878" v="648" actId="1076"/>
          <ac:spMkLst>
            <pc:docMk/>
            <pc:sldMk cId="0" sldId="257"/>
            <ac:spMk id="179" creationId="{00000000-0000-0000-0000-000000000000}"/>
          </ac:spMkLst>
        </pc:spChg>
      </pc:sldChg>
      <pc:sldChg chg="modSp mod">
        <pc:chgData name="Terri Louise" userId="d936a5e3bf7f1e15" providerId="LiveId" clId="{50751502-CD54-44A7-8B5C-3DF3CC0295AA}" dt="2021-07-20T10:46:41.034" v="2009" actId="20577"/>
        <pc:sldMkLst>
          <pc:docMk/>
          <pc:sldMk cId="0" sldId="258"/>
        </pc:sldMkLst>
        <pc:spChg chg="mod">
          <ac:chgData name="Terri Louise" userId="d936a5e3bf7f1e15" providerId="LiveId" clId="{50751502-CD54-44A7-8B5C-3DF3CC0295AA}" dt="2021-07-20T10:46:41.034" v="2009" actId="20577"/>
          <ac:spMkLst>
            <pc:docMk/>
            <pc:sldMk cId="0" sldId="258"/>
            <ac:spMk id="191" creationId="{00000000-0000-0000-0000-000000000000}"/>
          </ac:spMkLst>
        </pc:spChg>
      </pc:sldChg>
      <pc:sldChg chg="addSp delSp modSp mod">
        <pc:chgData name="Terri Louise" userId="d936a5e3bf7f1e15" providerId="LiveId" clId="{50751502-CD54-44A7-8B5C-3DF3CC0295AA}" dt="2021-07-20T11:15:29.828" v="4207" actId="1076"/>
        <pc:sldMkLst>
          <pc:docMk/>
          <pc:sldMk cId="0" sldId="259"/>
        </pc:sldMkLst>
        <pc:spChg chg="add del mod">
          <ac:chgData name="Terri Louise" userId="d936a5e3bf7f1e15" providerId="LiveId" clId="{50751502-CD54-44A7-8B5C-3DF3CC0295AA}" dt="2021-07-20T10:47:22.946" v="2017" actId="767"/>
          <ac:spMkLst>
            <pc:docMk/>
            <pc:sldMk cId="0" sldId="259"/>
            <ac:spMk id="2" creationId="{2A2C00BD-CBE6-4359-9FA2-D33C0D547CBC}"/>
          </ac:spMkLst>
        </pc:spChg>
        <pc:spChg chg="add mod">
          <ac:chgData name="Terri Louise" userId="d936a5e3bf7f1e15" providerId="LiveId" clId="{50751502-CD54-44A7-8B5C-3DF3CC0295AA}" dt="2021-07-20T10:47:43.834" v="2035" actId="14100"/>
          <ac:spMkLst>
            <pc:docMk/>
            <pc:sldMk cId="0" sldId="259"/>
            <ac:spMk id="9" creationId="{BCBD2C1A-BE1A-40DF-918A-EC7637220698}"/>
          </ac:spMkLst>
        </pc:spChg>
        <pc:spChg chg="mod">
          <ac:chgData name="Terri Louise" userId="d936a5e3bf7f1e15" providerId="LiveId" clId="{50751502-CD54-44A7-8B5C-3DF3CC0295AA}" dt="2021-07-20T11:11:19.375" v="4164" actId="14100"/>
          <ac:spMkLst>
            <pc:docMk/>
            <pc:sldMk cId="0" sldId="259"/>
            <ac:spMk id="200" creationId="{00000000-0000-0000-0000-000000000000}"/>
          </ac:spMkLst>
        </pc:spChg>
        <pc:picChg chg="mod">
          <ac:chgData name="Terri Louise" userId="d936a5e3bf7f1e15" providerId="LiveId" clId="{50751502-CD54-44A7-8B5C-3DF3CC0295AA}" dt="2021-07-20T11:15:29.828" v="4207" actId="1076"/>
          <ac:picMkLst>
            <pc:docMk/>
            <pc:sldMk cId="0" sldId="259"/>
            <ac:picMk id="5" creationId="{36C9DDD1-7186-465E-A793-E7AEE44E048F}"/>
          </ac:picMkLst>
        </pc:picChg>
      </pc:sldChg>
      <pc:sldChg chg="addSp modSp mod">
        <pc:chgData name="Terri Louise" userId="d936a5e3bf7f1e15" providerId="LiveId" clId="{50751502-CD54-44A7-8B5C-3DF3CC0295AA}" dt="2021-07-20T11:15:52.781" v="4212" actId="1076"/>
        <pc:sldMkLst>
          <pc:docMk/>
          <pc:sldMk cId="0" sldId="261"/>
        </pc:sldMkLst>
        <pc:spChg chg="add mod">
          <ac:chgData name="Terri Louise" userId="d936a5e3bf7f1e15" providerId="LiveId" clId="{50751502-CD54-44A7-8B5C-3DF3CC0295AA}" dt="2021-07-20T11:15:45.917" v="4210" actId="1076"/>
          <ac:spMkLst>
            <pc:docMk/>
            <pc:sldMk cId="0" sldId="261"/>
            <ac:spMk id="6" creationId="{6777FD27-7F9E-463F-BB0B-D906F5158429}"/>
          </ac:spMkLst>
        </pc:spChg>
        <pc:spChg chg="mod">
          <ac:chgData name="Terri Louise" userId="d936a5e3bf7f1e15" providerId="LiveId" clId="{50751502-CD54-44A7-8B5C-3DF3CC0295AA}" dt="2021-07-20T11:15:43.004" v="4209" actId="1076"/>
          <ac:spMkLst>
            <pc:docMk/>
            <pc:sldMk cId="0" sldId="261"/>
            <ac:spMk id="12" creationId="{3CE9D0A2-543C-4F42-B3AE-DCEF78DB9514}"/>
          </ac:spMkLst>
        </pc:spChg>
        <pc:spChg chg="mod">
          <ac:chgData name="Terri Louise" userId="d936a5e3bf7f1e15" providerId="LiveId" clId="{50751502-CD54-44A7-8B5C-3DF3CC0295AA}" dt="2021-07-20T11:15:50.776" v="4211" actId="1076"/>
          <ac:spMkLst>
            <pc:docMk/>
            <pc:sldMk cId="0" sldId="261"/>
            <ac:spMk id="222" creationId="{00000000-0000-0000-0000-000000000000}"/>
          </ac:spMkLst>
        </pc:spChg>
        <pc:picChg chg="mod ord modCrop">
          <ac:chgData name="Terri Louise" userId="d936a5e3bf7f1e15" providerId="LiveId" clId="{50751502-CD54-44A7-8B5C-3DF3CC0295AA}" dt="2021-07-20T11:15:52.781" v="4212" actId="1076"/>
          <ac:picMkLst>
            <pc:docMk/>
            <pc:sldMk cId="0" sldId="261"/>
            <ac:picMk id="3" creationId="{5A5124EC-5D09-410A-97E7-35640332E9CC}"/>
          </ac:picMkLst>
        </pc:picChg>
      </pc:sldChg>
      <pc:sldChg chg="del ord">
        <pc:chgData name="Terri Louise" userId="d936a5e3bf7f1e15" providerId="LiveId" clId="{50751502-CD54-44A7-8B5C-3DF3CC0295AA}" dt="2021-07-20T11:09:45.080" v="3910" actId="47"/>
        <pc:sldMkLst>
          <pc:docMk/>
          <pc:sldMk cId="0" sldId="264"/>
        </pc:sldMkLst>
      </pc:sldChg>
      <pc:sldChg chg="addSp delSp modSp mod ord">
        <pc:chgData name="Terri Louise" userId="d936a5e3bf7f1e15" providerId="LiveId" clId="{50751502-CD54-44A7-8B5C-3DF3CC0295AA}" dt="2021-07-20T11:00:41.384" v="3119"/>
        <pc:sldMkLst>
          <pc:docMk/>
          <pc:sldMk cId="0" sldId="265"/>
        </pc:sldMkLst>
        <pc:spChg chg="mod">
          <ac:chgData name="Terri Louise" userId="d936a5e3bf7f1e15" providerId="LiveId" clId="{50751502-CD54-44A7-8B5C-3DF3CC0295AA}" dt="2021-07-20T10:42:00.071" v="1425" actId="14100"/>
          <ac:spMkLst>
            <pc:docMk/>
            <pc:sldMk cId="0" sldId="265"/>
            <ac:spMk id="288" creationId="{00000000-0000-0000-0000-000000000000}"/>
          </ac:spMkLst>
        </pc:spChg>
        <pc:spChg chg="del">
          <ac:chgData name="Terri Louise" userId="d936a5e3bf7f1e15" providerId="LiveId" clId="{50751502-CD54-44A7-8B5C-3DF3CC0295AA}" dt="2021-07-20T10:50:18.183" v="2596" actId="478"/>
          <ac:spMkLst>
            <pc:docMk/>
            <pc:sldMk cId="0" sldId="265"/>
            <ac:spMk id="289" creationId="{00000000-0000-0000-0000-000000000000}"/>
          </ac:spMkLst>
        </pc:spChg>
        <pc:spChg chg="del">
          <ac:chgData name="Terri Louise" userId="d936a5e3bf7f1e15" providerId="LiveId" clId="{50751502-CD54-44A7-8B5C-3DF3CC0295AA}" dt="2021-07-20T10:43:54.631" v="1453" actId="478"/>
          <ac:spMkLst>
            <pc:docMk/>
            <pc:sldMk cId="0" sldId="265"/>
            <ac:spMk id="340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2:44.255" v="1433" actId="20577"/>
          <ac:spMkLst>
            <pc:docMk/>
            <pc:sldMk cId="0" sldId="265"/>
            <ac:spMk id="342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2:58.343" v="1436"/>
          <ac:spMkLst>
            <pc:docMk/>
            <pc:sldMk cId="0" sldId="265"/>
            <ac:spMk id="343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3:11.427" v="1440"/>
          <ac:spMkLst>
            <pc:docMk/>
            <pc:sldMk cId="0" sldId="265"/>
            <ac:spMk id="344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3:24.940" v="1448" actId="14100"/>
          <ac:spMkLst>
            <pc:docMk/>
            <pc:sldMk cId="0" sldId="265"/>
            <ac:spMk id="345" creationId="{00000000-0000-0000-0000-000000000000}"/>
          </ac:spMkLst>
        </pc:spChg>
        <pc:spChg chg="mod">
          <ac:chgData name="Terri Louise" userId="d936a5e3bf7f1e15" providerId="LiveId" clId="{50751502-CD54-44A7-8B5C-3DF3CC0295AA}" dt="2021-07-20T11:00:23.630" v="3113" actId="20577"/>
          <ac:spMkLst>
            <pc:docMk/>
            <pc:sldMk cId="0" sldId="265"/>
            <ac:spMk id="346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3:50.133" v="1451" actId="1076"/>
          <ac:spMkLst>
            <pc:docMk/>
            <pc:sldMk cId="0" sldId="265"/>
            <ac:spMk id="347" creationId="{00000000-0000-0000-0000-000000000000}"/>
          </ac:spMkLst>
        </pc:spChg>
        <pc:spChg chg="del">
          <ac:chgData name="Terri Louise" userId="d936a5e3bf7f1e15" providerId="LiveId" clId="{50751502-CD54-44A7-8B5C-3DF3CC0295AA}" dt="2021-07-20T10:43:55.585" v="1454" actId="478"/>
          <ac:spMkLst>
            <pc:docMk/>
            <pc:sldMk cId="0" sldId="265"/>
            <ac:spMk id="349" creationId="{00000000-0000-0000-0000-000000000000}"/>
          </ac:spMkLst>
        </pc:spChg>
        <pc:spChg chg="del">
          <ac:chgData name="Terri Louise" userId="d936a5e3bf7f1e15" providerId="LiveId" clId="{50751502-CD54-44A7-8B5C-3DF3CC0295AA}" dt="2021-07-20T10:43:56.105" v="1455" actId="478"/>
          <ac:spMkLst>
            <pc:docMk/>
            <pc:sldMk cId="0" sldId="265"/>
            <ac:spMk id="351" creationId="{00000000-0000-0000-0000-000000000000}"/>
          </ac:spMkLst>
        </pc:spChg>
        <pc:picChg chg="ord">
          <ac:chgData name="Terri Louise" userId="d936a5e3bf7f1e15" providerId="LiveId" clId="{50751502-CD54-44A7-8B5C-3DF3CC0295AA}" dt="2021-07-20T10:44:00.314" v="1456" actId="167"/>
          <ac:picMkLst>
            <pc:docMk/>
            <pc:sldMk cId="0" sldId="265"/>
            <ac:picMk id="3" creationId="{C7E23130-7054-4561-A8B4-ED04C05CFF8C}"/>
          </ac:picMkLst>
        </pc:picChg>
        <pc:picChg chg="add mod ord">
          <ac:chgData name="Terri Louise" userId="d936a5e3bf7f1e15" providerId="LiveId" clId="{50751502-CD54-44A7-8B5C-3DF3CC0295AA}" dt="2021-07-20T10:43:44.353" v="1450" actId="167"/>
          <ac:picMkLst>
            <pc:docMk/>
            <pc:sldMk cId="0" sldId="265"/>
            <ac:picMk id="4" creationId="{4AD13612-54DA-4FC3-9864-6F47C36636B0}"/>
          </ac:picMkLst>
        </pc:picChg>
        <pc:cxnChg chg="mod">
          <ac:chgData name="Terri Louise" userId="d936a5e3bf7f1e15" providerId="LiveId" clId="{50751502-CD54-44A7-8B5C-3DF3CC0295AA}" dt="2021-07-20T10:43:52.993" v="1452" actId="14100"/>
          <ac:cxnSpMkLst>
            <pc:docMk/>
            <pc:sldMk cId="0" sldId="265"/>
            <ac:cxnSpMk id="341" creationId="{00000000-0000-0000-0000-000000000000}"/>
          </ac:cxnSpMkLst>
        </pc:cxnChg>
        <pc:cxnChg chg="del mod">
          <ac:chgData name="Terri Louise" userId="d936a5e3bf7f1e15" providerId="LiveId" clId="{50751502-CD54-44A7-8B5C-3DF3CC0295AA}" dt="2021-07-20T10:43:06.778" v="1438" actId="478"/>
          <ac:cxnSpMkLst>
            <pc:docMk/>
            <pc:sldMk cId="0" sldId="265"/>
            <ac:cxnSpMk id="348" creationId="{00000000-0000-0000-0000-000000000000}"/>
          </ac:cxnSpMkLst>
        </pc:cxnChg>
        <pc:cxnChg chg="del mod">
          <ac:chgData name="Terri Louise" userId="d936a5e3bf7f1e15" providerId="LiveId" clId="{50751502-CD54-44A7-8B5C-3DF3CC0295AA}" dt="2021-07-20T10:43:05.850" v="1437" actId="478"/>
          <ac:cxnSpMkLst>
            <pc:docMk/>
            <pc:sldMk cId="0" sldId="265"/>
            <ac:cxnSpMk id="350" creationId="{00000000-0000-0000-0000-000000000000}"/>
          </ac:cxnSpMkLst>
        </pc:cxnChg>
        <pc:cxnChg chg="del mod">
          <ac:chgData name="Terri Louise" userId="d936a5e3bf7f1e15" providerId="LiveId" clId="{50751502-CD54-44A7-8B5C-3DF3CC0295AA}" dt="2021-07-20T10:43:07.768" v="1439" actId="478"/>
          <ac:cxnSpMkLst>
            <pc:docMk/>
            <pc:sldMk cId="0" sldId="265"/>
            <ac:cxnSpMk id="352" creationId="{00000000-0000-0000-0000-000000000000}"/>
          </ac:cxnSpMkLst>
        </pc:cxnChg>
      </pc:sldChg>
      <pc:sldChg chg="addSp delSp modSp del mod ord">
        <pc:chgData name="Terri Louise" userId="d936a5e3bf7f1e15" providerId="LiveId" clId="{50751502-CD54-44A7-8B5C-3DF3CC0295AA}" dt="2021-07-20T11:17:47.411" v="4262" actId="2696"/>
        <pc:sldMkLst>
          <pc:docMk/>
          <pc:sldMk cId="0" sldId="267"/>
        </pc:sldMkLst>
        <pc:spChg chg="add mod">
          <ac:chgData name="Terri Louise" userId="d936a5e3bf7f1e15" providerId="LiveId" clId="{50751502-CD54-44A7-8B5C-3DF3CC0295AA}" dt="2021-07-20T11:12:15.852" v="4173" actId="14100"/>
          <ac:spMkLst>
            <pc:docMk/>
            <pc:sldMk cId="0" sldId="267"/>
            <ac:spMk id="8" creationId="{8FA43DF4-B3F7-484E-AB08-F97CB008C414}"/>
          </ac:spMkLst>
        </pc:spChg>
        <pc:spChg chg="add del mod">
          <ac:chgData name="Terri Louise" userId="d936a5e3bf7f1e15" providerId="LiveId" clId="{50751502-CD54-44A7-8B5C-3DF3CC0295AA}" dt="2021-07-20T11:17:37.237" v="4259"/>
          <ac:spMkLst>
            <pc:docMk/>
            <pc:sldMk cId="0" sldId="267"/>
            <ac:spMk id="9" creationId="{6B9E29EB-2E11-445C-ABE6-F8175546AED7}"/>
          </ac:spMkLst>
        </pc:spChg>
        <pc:spChg chg="mod">
          <ac:chgData name="Terri Louise" userId="d936a5e3bf7f1e15" providerId="LiveId" clId="{50751502-CD54-44A7-8B5C-3DF3CC0295AA}" dt="2021-07-20T11:12:04.762" v="4171" actId="1076"/>
          <ac:spMkLst>
            <pc:docMk/>
            <pc:sldMk cId="0" sldId="267"/>
            <ac:spMk id="23" creationId="{3B98567D-1E05-4DA3-89DE-E8BB1A804EF4}"/>
          </ac:spMkLst>
        </pc:spChg>
        <pc:spChg chg="mod">
          <ac:chgData name="Terri Louise" userId="d936a5e3bf7f1e15" providerId="LiveId" clId="{50751502-CD54-44A7-8B5C-3DF3CC0295AA}" dt="2021-07-20T11:12:10.435" v="4172" actId="1076"/>
          <ac:spMkLst>
            <pc:docMk/>
            <pc:sldMk cId="0" sldId="267"/>
            <ac:spMk id="24" creationId="{E44D4A8D-0EC1-4B3B-8AAB-760FAD056A19}"/>
          </ac:spMkLst>
        </pc:spChg>
        <pc:spChg chg="mod">
          <ac:chgData name="Terri Louise" userId="d936a5e3bf7f1e15" providerId="LiveId" clId="{50751502-CD54-44A7-8B5C-3DF3CC0295AA}" dt="2021-07-20T11:17:23.515" v="4255" actId="1076"/>
          <ac:spMkLst>
            <pc:docMk/>
            <pc:sldMk cId="0" sldId="267"/>
            <ac:spMk id="401" creationId="{00000000-0000-0000-0000-000000000000}"/>
          </ac:spMkLst>
        </pc:spChg>
        <pc:spChg chg="mod">
          <ac:chgData name="Terri Louise" userId="d936a5e3bf7f1e15" providerId="LiveId" clId="{50751502-CD54-44A7-8B5C-3DF3CC0295AA}" dt="2021-07-20T10:40:24.127" v="1419" actId="20577"/>
          <ac:spMkLst>
            <pc:docMk/>
            <pc:sldMk cId="0" sldId="267"/>
            <ac:spMk id="418" creationId="{00000000-0000-0000-0000-000000000000}"/>
          </ac:spMkLst>
        </pc:spChg>
        <pc:spChg chg="mod">
          <ac:chgData name="Terri Louise" userId="d936a5e3bf7f1e15" providerId="LiveId" clId="{50751502-CD54-44A7-8B5C-3DF3CC0295AA}" dt="2021-07-20T11:11:55.752" v="4169" actId="1076"/>
          <ac:spMkLst>
            <pc:docMk/>
            <pc:sldMk cId="0" sldId="267"/>
            <ac:spMk id="419" creationId="{00000000-0000-0000-0000-000000000000}"/>
          </ac:spMkLst>
        </pc:spChg>
      </pc:sldChg>
      <pc:sldChg chg="modSp del mod ord">
        <pc:chgData name="Terri Louise" userId="d936a5e3bf7f1e15" providerId="LiveId" clId="{50751502-CD54-44A7-8B5C-3DF3CC0295AA}" dt="2021-07-20T10:55:58.046" v="2844" actId="47"/>
        <pc:sldMkLst>
          <pc:docMk/>
          <pc:sldMk cId="0" sldId="273"/>
        </pc:sldMkLst>
        <pc:spChg chg="mod">
          <ac:chgData name="Terri Louise" userId="d936a5e3bf7f1e15" providerId="LiveId" clId="{50751502-CD54-44A7-8B5C-3DF3CC0295AA}" dt="2021-07-20T10:21:40.328" v="129" actId="20577"/>
          <ac:spMkLst>
            <pc:docMk/>
            <pc:sldMk cId="0" sldId="273"/>
            <ac:spMk id="126" creationId="{FC9BD79E-B72A-4280-937D-AF1023DC467F}"/>
          </ac:spMkLst>
        </pc:spChg>
      </pc:sldChg>
      <pc:sldChg chg="del ord">
        <pc:chgData name="Terri Louise" userId="d936a5e3bf7f1e15" providerId="LiveId" clId="{50751502-CD54-44A7-8B5C-3DF3CC0295AA}" dt="2021-07-20T11:09:42.889" v="3908" actId="47"/>
        <pc:sldMkLst>
          <pc:docMk/>
          <pc:sldMk cId="0" sldId="276"/>
        </pc:sldMkLst>
      </pc:sldChg>
      <pc:sldChg chg="del ord">
        <pc:chgData name="Terri Louise" userId="d936a5e3bf7f1e15" providerId="LiveId" clId="{50751502-CD54-44A7-8B5C-3DF3CC0295AA}" dt="2021-07-20T11:09:44.158" v="3909" actId="47"/>
        <pc:sldMkLst>
          <pc:docMk/>
          <pc:sldMk cId="0" sldId="277"/>
        </pc:sldMkLst>
      </pc:sldChg>
      <pc:sldChg chg="modSp mod">
        <pc:chgData name="Terri Louise" userId="d936a5e3bf7f1e15" providerId="LiveId" clId="{50751502-CD54-44A7-8B5C-3DF3CC0295AA}" dt="2021-07-20T11:09:52.232" v="3915" actId="20577"/>
        <pc:sldMkLst>
          <pc:docMk/>
          <pc:sldMk cId="0" sldId="279"/>
        </pc:sldMkLst>
        <pc:spChg chg="mod">
          <ac:chgData name="Terri Louise" userId="d936a5e3bf7f1e15" providerId="LiveId" clId="{50751502-CD54-44A7-8B5C-3DF3CC0295AA}" dt="2021-07-20T11:09:52.232" v="3915" actId="20577"/>
          <ac:spMkLst>
            <pc:docMk/>
            <pc:sldMk cId="0" sldId="279"/>
            <ac:spMk id="879" creationId="{00000000-0000-0000-0000-000000000000}"/>
          </ac:spMkLst>
        </pc:spChg>
      </pc:sldChg>
      <pc:sldChg chg="modSp mod">
        <pc:chgData name="Terri Louise" userId="d936a5e3bf7f1e15" providerId="LiveId" clId="{50751502-CD54-44A7-8B5C-3DF3CC0295AA}" dt="2021-07-20T10:59:11.728" v="3109" actId="14100"/>
        <pc:sldMkLst>
          <pc:docMk/>
          <pc:sldMk cId="0" sldId="280"/>
        </pc:sldMkLst>
        <pc:spChg chg="mod">
          <ac:chgData name="Terri Louise" userId="d936a5e3bf7f1e15" providerId="LiveId" clId="{50751502-CD54-44A7-8B5C-3DF3CC0295AA}" dt="2021-07-20T10:59:11.728" v="3109" actId="14100"/>
          <ac:spMkLst>
            <pc:docMk/>
            <pc:sldMk cId="0" sldId="280"/>
            <ac:spMk id="886" creationId="{00000000-0000-0000-0000-000000000000}"/>
          </ac:spMkLst>
        </pc:spChg>
      </pc:sldChg>
      <pc:sldChg chg="modSp mod ord">
        <pc:chgData name="Terri Louise" userId="d936a5e3bf7f1e15" providerId="LiveId" clId="{50751502-CD54-44A7-8B5C-3DF3CC0295AA}" dt="2021-07-20T10:39:34.230" v="1393" actId="20577"/>
        <pc:sldMkLst>
          <pc:docMk/>
          <pc:sldMk cId="527175131" sldId="281"/>
        </pc:sldMkLst>
        <pc:spChg chg="mod">
          <ac:chgData name="Terri Louise" userId="d936a5e3bf7f1e15" providerId="LiveId" clId="{50751502-CD54-44A7-8B5C-3DF3CC0295AA}" dt="2021-07-20T10:39:34.230" v="1393" actId="20577"/>
          <ac:spMkLst>
            <pc:docMk/>
            <pc:sldMk cId="527175131" sldId="281"/>
            <ac:spMk id="200" creationId="{00000000-0000-0000-0000-000000000000}"/>
          </ac:spMkLst>
        </pc:spChg>
      </pc:sldChg>
      <pc:sldChg chg="addSp delSp modSp add del mod setBg">
        <pc:chgData name="Terri Louise" userId="d936a5e3bf7f1e15" providerId="LiveId" clId="{50751502-CD54-44A7-8B5C-3DF3CC0295AA}" dt="2021-07-20T11:19:08.401" v="4302" actId="47"/>
        <pc:sldMkLst>
          <pc:docMk/>
          <pc:sldMk cId="879759784" sldId="282"/>
        </pc:sldMkLst>
        <pc:spChg chg="add mod">
          <ac:chgData name="Terri Louise" userId="d936a5e3bf7f1e15" providerId="LiveId" clId="{50751502-CD54-44A7-8B5C-3DF3CC0295AA}" dt="2021-07-20T11:13:02.306" v="4182" actId="1076"/>
          <ac:spMkLst>
            <pc:docMk/>
            <pc:sldMk cId="879759784" sldId="282"/>
            <ac:spMk id="9" creationId="{6F6B7213-6E34-4264-9904-3C6587D9E4C9}"/>
          </ac:spMkLst>
        </pc:spChg>
        <pc:spChg chg="mod">
          <ac:chgData name="Terri Louise" userId="d936a5e3bf7f1e15" providerId="LiveId" clId="{50751502-CD54-44A7-8B5C-3DF3CC0295AA}" dt="2021-07-20T11:12:56.603" v="4180" actId="1076"/>
          <ac:spMkLst>
            <pc:docMk/>
            <pc:sldMk cId="879759784" sldId="282"/>
            <ac:spMk id="23" creationId="{3B98567D-1E05-4DA3-89DE-E8BB1A804EF4}"/>
          </ac:spMkLst>
        </pc:spChg>
        <pc:spChg chg="mod">
          <ac:chgData name="Terri Louise" userId="d936a5e3bf7f1e15" providerId="LiveId" clId="{50751502-CD54-44A7-8B5C-3DF3CC0295AA}" dt="2021-07-20T11:12:59.022" v="4181" actId="1076"/>
          <ac:spMkLst>
            <pc:docMk/>
            <pc:sldMk cId="879759784" sldId="282"/>
            <ac:spMk id="24" creationId="{E44D4A8D-0EC1-4B3B-8AAB-760FAD056A19}"/>
          </ac:spMkLst>
        </pc:spChg>
        <pc:spChg chg="mod">
          <ac:chgData name="Terri Louise" userId="d936a5e3bf7f1e15" providerId="LiveId" clId="{50751502-CD54-44A7-8B5C-3DF3CC0295AA}" dt="2021-07-20T10:55:48.394" v="2843" actId="20577"/>
          <ac:spMkLst>
            <pc:docMk/>
            <pc:sldMk cId="879759784" sldId="282"/>
            <ac:spMk id="418" creationId="{00000000-0000-0000-0000-000000000000}"/>
          </ac:spMkLst>
        </pc:spChg>
        <pc:spChg chg="mod">
          <ac:chgData name="Terri Louise" userId="d936a5e3bf7f1e15" providerId="LiveId" clId="{50751502-CD54-44A7-8B5C-3DF3CC0295AA}" dt="2021-07-20T11:13:04.410" v="4183" actId="1076"/>
          <ac:spMkLst>
            <pc:docMk/>
            <pc:sldMk cId="879759784" sldId="282"/>
            <ac:spMk id="419" creationId="{00000000-0000-0000-0000-000000000000}"/>
          </ac:spMkLst>
        </pc:spChg>
        <pc:picChg chg="del">
          <ac:chgData name="Terri Louise" userId="d936a5e3bf7f1e15" providerId="LiveId" clId="{50751502-CD54-44A7-8B5C-3DF3CC0295AA}" dt="2021-07-20T10:22:04.427" v="149" actId="478"/>
          <ac:picMkLst>
            <pc:docMk/>
            <pc:sldMk cId="879759784" sldId="282"/>
            <ac:picMk id="3" creationId="{F00F4672-FF73-4E64-AD72-90295473AA65}"/>
          </ac:picMkLst>
        </pc:picChg>
        <pc:picChg chg="add mod ord">
          <ac:chgData name="Terri Louise" userId="d936a5e3bf7f1e15" providerId="LiveId" clId="{50751502-CD54-44A7-8B5C-3DF3CC0295AA}" dt="2021-07-20T11:16:26.591" v="4215" actId="1076"/>
          <ac:picMkLst>
            <pc:docMk/>
            <pc:sldMk cId="879759784" sldId="282"/>
            <ac:picMk id="8" creationId="{9D23955B-93A0-400E-8756-2DD8ABAEBEC8}"/>
          </ac:picMkLst>
        </pc:picChg>
      </pc:sldChg>
      <pc:sldChg chg="addSp delSp modSp add mod setBg">
        <pc:chgData name="Terri Louise" userId="d936a5e3bf7f1e15" providerId="LiveId" clId="{50751502-CD54-44A7-8B5C-3DF3CC0295AA}" dt="2021-07-20T11:17:42.446" v="4261"/>
        <pc:sldMkLst>
          <pc:docMk/>
          <pc:sldMk cId="1639116586" sldId="283"/>
        </pc:sldMkLst>
        <pc:spChg chg="del mod">
          <ac:chgData name="Terri Louise" userId="d936a5e3bf7f1e15" providerId="LiveId" clId="{50751502-CD54-44A7-8B5C-3DF3CC0295AA}" dt="2021-07-20T11:16:57.244" v="4223" actId="478"/>
          <ac:spMkLst>
            <pc:docMk/>
            <pc:sldMk cId="1639116586" sldId="283"/>
            <ac:spMk id="3" creationId="{DAF1E866-7734-4377-AFF5-08082D537A8C}"/>
          </ac:spMkLst>
        </pc:spChg>
        <pc:spChg chg="add del mod">
          <ac:chgData name="Terri Louise" userId="d936a5e3bf7f1e15" providerId="LiveId" clId="{50751502-CD54-44A7-8B5C-3DF3CC0295AA}" dt="2021-07-20T11:17:02.753" v="4227" actId="478"/>
          <ac:spMkLst>
            <pc:docMk/>
            <pc:sldMk cId="1639116586" sldId="283"/>
            <ac:spMk id="4" creationId="{5B963B77-A79B-4503-AC87-7D603726847B}"/>
          </ac:spMkLst>
        </pc:spChg>
        <pc:spChg chg="del mod">
          <ac:chgData name="Terri Louise" userId="d936a5e3bf7f1e15" providerId="LiveId" clId="{50751502-CD54-44A7-8B5C-3DF3CC0295AA}" dt="2021-07-20T11:16:59.233" v="4225" actId="478"/>
          <ac:spMkLst>
            <pc:docMk/>
            <pc:sldMk cId="1639116586" sldId="283"/>
            <ac:spMk id="9" creationId="{BCBD2C1A-BE1A-40DF-918A-EC7637220698}"/>
          </ac:spMkLst>
        </pc:spChg>
        <pc:spChg chg="add mod">
          <ac:chgData name="Terri Louise" userId="d936a5e3bf7f1e15" providerId="LiveId" clId="{50751502-CD54-44A7-8B5C-3DF3CC0295AA}" dt="2021-07-20T11:17:26.543" v="4256"/>
          <ac:spMkLst>
            <pc:docMk/>
            <pc:sldMk cId="1639116586" sldId="283"/>
            <ac:spMk id="12" creationId="{FD316EC4-42F3-47B6-840D-050CD363ADAF}"/>
          </ac:spMkLst>
        </pc:spChg>
        <pc:spChg chg="add mod">
          <ac:chgData name="Terri Louise" userId="d936a5e3bf7f1e15" providerId="LiveId" clId="{50751502-CD54-44A7-8B5C-3DF3CC0295AA}" dt="2021-07-20T11:17:32.232" v="4257"/>
          <ac:spMkLst>
            <pc:docMk/>
            <pc:sldMk cId="1639116586" sldId="283"/>
            <ac:spMk id="13" creationId="{21218962-DC12-45F6-8B0B-8BD439F236AB}"/>
          </ac:spMkLst>
        </pc:spChg>
        <pc:spChg chg="add mod">
          <ac:chgData name="Terri Louise" userId="d936a5e3bf7f1e15" providerId="LiveId" clId="{50751502-CD54-44A7-8B5C-3DF3CC0295AA}" dt="2021-07-20T11:17:38.301" v="4260"/>
          <ac:spMkLst>
            <pc:docMk/>
            <pc:sldMk cId="1639116586" sldId="283"/>
            <ac:spMk id="14" creationId="{19D5FC15-B1D3-479F-9B48-D84728B0D95B}"/>
          </ac:spMkLst>
        </pc:spChg>
        <pc:spChg chg="add mod">
          <ac:chgData name="Terri Louise" userId="d936a5e3bf7f1e15" providerId="LiveId" clId="{50751502-CD54-44A7-8B5C-3DF3CC0295AA}" dt="2021-07-20T11:17:42.446" v="4261"/>
          <ac:spMkLst>
            <pc:docMk/>
            <pc:sldMk cId="1639116586" sldId="283"/>
            <ac:spMk id="15" creationId="{1F3EC26D-8A78-4B2F-8F00-391294048C4C}"/>
          </ac:spMkLst>
        </pc:spChg>
        <pc:spChg chg="del">
          <ac:chgData name="Terri Louise" userId="d936a5e3bf7f1e15" providerId="LiveId" clId="{50751502-CD54-44A7-8B5C-3DF3CC0295AA}" dt="2021-07-20T11:17:00.514" v="4226" actId="478"/>
          <ac:spMkLst>
            <pc:docMk/>
            <pc:sldMk cId="1639116586" sldId="283"/>
            <ac:spMk id="200" creationId="{00000000-0000-0000-0000-000000000000}"/>
          </ac:spMkLst>
        </pc:spChg>
        <pc:spChg chg="mod">
          <ac:chgData name="Terri Louise" userId="d936a5e3bf7f1e15" providerId="LiveId" clId="{50751502-CD54-44A7-8B5C-3DF3CC0295AA}" dt="2021-07-20T11:17:08.164" v="4252" actId="20577"/>
          <ac:spMkLst>
            <pc:docMk/>
            <pc:sldMk cId="1639116586" sldId="283"/>
            <ac:spMk id="202" creationId="{00000000-0000-0000-0000-000000000000}"/>
          </ac:spMkLst>
        </pc:spChg>
        <pc:picChg chg="del">
          <ac:chgData name="Terri Louise" userId="d936a5e3bf7f1e15" providerId="LiveId" clId="{50751502-CD54-44A7-8B5C-3DF3CC0295AA}" dt="2021-07-20T11:16:54.791" v="4221" actId="478"/>
          <ac:picMkLst>
            <pc:docMk/>
            <pc:sldMk cId="1639116586" sldId="283"/>
            <ac:picMk id="5" creationId="{36C9DDD1-7186-465E-A793-E7AEE44E048F}"/>
          </ac:picMkLst>
        </pc:picChg>
        <pc:picChg chg="add mod">
          <ac:chgData name="Terri Louise" userId="d936a5e3bf7f1e15" providerId="LiveId" clId="{50751502-CD54-44A7-8B5C-3DF3CC0295AA}" dt="2021-07-20T11:17:13.377" v="4253"/>
          <ac:picMkLst>
            <pc:docMk/>
            <pc:sldMk cId="1639116586" sldId="283"/>
            <ac:picMk id="11" creationId="{6C52F961-81EB-4F76-9F13-83C1501428F8}"/>
          </ac:picMkLst>
        </pc:picChg>
      </pc:sldChg>
      <pc:sldChg chg="addSp delSp modSp add mod setBg">
        <pc:chgData name="Terri Louise" userId="d936a5e3bf7f1e15" providerId="LiveId" clId="{50751502-CD54-44A7-8B5C-3DF3CC0295AA}" dt="2021-07-20T11:21:39.904" v="4360" actId="29295"/>
        <pc:sldMkLst>
          <pc:docMk/>
          <pc:sldMk cId="1369926416" sldId="284"/>
        </pc:sldMkLst>
        <pc:spChg chg="add del mod">
          <ac:chgData name="Terri Louise" userId="d936a5e3bf7f1e15" providerId="LiveId" clId="{50751502-CD54-44A7-8B5C-3DF3CC0295AA}" dt="2021-07-20T11:18:17.900" v="4268" actId="478"/>
          <ac:spMkLst>
            <pc:docMk/>
            <pc:sldMk cId="1369926416" sldId="284"/>
            <ac:spMk id="4" creationId="{03EA6F14-A82B-43CF-8952-8AA06E524382}"/>
          </ac:spMkLst>
        </pc:spChg>
        <pc:spChg chg="mod">
          <ac:chgData name="Terri Louise" userId="d936a5e3bf7f1e15" providerId="LiveId" clId="{50751502-CD54-44A7-8B5C-3DF3CC0295AA}" dt="2021-07-20T11:18:15.131" v="4266" actId="6549"/>
          <ac:spMkLst>
            <pc:docMk/>
            <pc:sldMk cId="1369926416" sldId="284"/>
            <ac:spMk id="6" creationId="{6777FD27-7F9E-463F-BB0B-D906F5158429}"/>
          </ac:spMkLst>
        </pc:spChg>
        <pc:spChg chg="add mod">
          <ac:chgData name="Terri Louise" userId="d936a5e3bf7f1e15" providerId="LiveId" clId="{50751502-CD54-44A7-8B5C-3DF3CC0295AA}" dt="2021-07-20T11:21:15.842" v="4355" actId="1076"/>
          <ac:spMkLst>
            <pc:docMk/>
            <pc:sldMk cId="1369926416" sldId="284"/>
            <ac:spMk id="10" creationId="{CA8B7FE7-4FDF-4606-9D71-F914F4F23462}"/>
          </ac:spMkLst>
        </pc:spChg>
        <pc:spChg chg="add mod">
          <ac:chgData name="Terri Louise" userId="d936a5e3bf7f1e15" providerId="LiveId" clId="{50751502-CD54-44A7-8B5C-3DF3CC0295AA}" dt="2021-07-20T11:21:18.486" v="4356" actId="1076"/>
          <ac:spMkLst>
            <pc:docMk/>
            <pc:sldMk cId="1369926416" sldId="284"/>
            <ac:spMk id="11" creationId="{438C6703-6F39-40AC-854D-DB7DF994AE0D}"/>
          </ac:spMkLst>
        </pc:spChg>
        <pc:spChg chg="mod">
          <ac:chgData name="Terri Louise" userId="d936a5e3bf7f1e15" providerId="LiveId" clId="{50751502-CD54-44A7-8B5C-3DF3CC0295AA}" dt="2021-07-20T11:18:14.374" v="4265" actId="6549"/>
          <ac:spMkLst>
            <pc:docMk/>
            <pc:sldMk cId="1369926416" sldId="284"/>
            <ac:spMk id="12" creationId="{3CE9D0A2-543C-4F42-B3AE-DCEF78DB9514}"/>
          </ac:spMkLst>
        </pc:spChg>
        <pc:spChg chg="add mod">
          <ac:chgData name="Terri Louise" userId="d936a5e3bf7f1e15" providerId="LiveId" clId="{50751502-CD54-44A7-8B5C-3DF3CC0295AA}" dt="2021-07-20T11:21:25.854" v="4359" actId="1076"/>
          <ac:spMkLst>
            <pc:docMk/>
            <pc:sldMk cId="1369926416" sldId="284"/>
            <ac:spMk id="13" creationId="{506149BB-0CCE-42E1-BD2F-CC87A96803E5}"/>
          </ac:spMkLst>
        </pc:spChg>
        <pc:spChg chg="add mod">
          <ac:chgData name="Terri Louise" userId="d936a5e3bf7f1e15" providerId="LiveId" clId="{50751502-CD54-44A7-8B5C-3DF3CC0295AA}" dt="2021-07-20T11:21:22.993" v="4358" actId="1076"/>
          <ac:spMkLst>
            <pc:docMk/>
            <pc:sldMk cId="1369926416" sldId="284"/>
            <ac:spMk id="14" creationId="{7C2CE656-A0DC-4E78-BB58-11DEFD24821C}"/>
          </ac:spMkLst>
        </pc:spChg>
        <pc:spChg chg="mod">
          <ac:chgData name="Terri Louise" userId="d936a5e3bf7f1e15" providerId="LiveId" clId="{50751502-CD54-44A7-8B5C-3DF3CC0295AA}" dt="2021-07-20T11:18:25.116" v="4289" actId="20577"/>
          <ac:spMkLst>
            <pc:docMk/>
            <pc:sldMk cId="1369926416" sldId="284"/>
            <ac:spMk id="221" creationId="{00000000-0000-0000-0000-000000000000}"/>
          </ac:spMkLst>
        </pc:spChg>
        <pc:spChg chg="del">
          <ac:chgData name="Terri Louise" userId="d936a5e3bf7f1e15" providerId="LiveId" clId="{50751502-CD54-44A7-8B5C-3DF3CC0295AA}" dt="2021-07-20T11:18:16.382" v="4267" actId="478"/>
          <ac:spMkLst>
            <pc:docMk/>
            <pc:sldMk cId="1369926416" sldId="284"/>
            <ac:spMk id="222" creationId="{00000000-0000-0000-0000-000000000000}"/>
          </ac:spMkLst>
        </pc:spChg>
        <pc:picChg chg="del">
          <ac:chgData name="Terri Louise" userId="d936a5e3bf7f1e15" providerId="LiveId" clId="{50751502-CD54-44A7-8B5C-3DF3CC0295AA}" dt="2021-07-20T11:18:12.862" v="4264" actId="478"/>
          <ac:picMkLst>
            <pc:docMk/>
            <pc:sldMk cId="1369926416" sldId="284"/>
            <ac:picMk id="3" creationId="{5A5124EC-5D09-410A-97E7-35640332E9CC}"/>
          </ac:picMkLst>
        </pc:picChg>
        <pc:picChg chg="add mod">
          <ac:chgData name="Terri Louise" userId="d936a5e3bf7f1e15" providerId="LiveId" clId="{50751502-CD54-44A7-8B5C-3DF3CC0295AA}" dt="2021-07-20T11:21:39.904" v="4360" actId="29295"/>
          <ac:picMkLst>
            <pc:docMk/>
            <pc:sldMk cId="1369926416" sldId="284"/>
            <ac:picMk id="7" creationId="{758A999E-D659-4BFF-86B9-80D4E55E5FAA}"/>
          </ac:picMkLst>
        </pc:picChg>
        <pc:picChg chg="add del mod ord">
          <ac:chgData name="Terri Louise" userId="d936a5e3bf7f1e15" providerId="LiveId" clId="{50751502-CD54-44A7-8B5C-3DF3CC0295AA}" dt="2021-07-20T11:18:39.115" v="4296" actId="478"/>
          <ac:picMkLst>
            <pc:docMk/>
            <pc:sldMk cId="1369926416" sldId="284"/>
            <ac:picMk id="9" creationId="{44103FD6-7141-4666-83AB-52146126AB0E}"/>
          </ac:picMkLst>
        </pc:picChg>
      </pc:sldChg>
      <pc:sldMasterChg chg="delSldLayout">
        <pc:chgData name="Terri Louise" userId="d936a5e3bf7f1e15" providerId="LiveId" clId="{50751502-CD54-44A7-8B5C-3DF3CC0295AA}" dt="2021-07-20T11:09:45.080" v="3910" actId="47"/>
        <pc:sldMasterMkLst>
          <pc:docMk/>
          <pc:sldMasterMk cId="0" sldId="2147483672"/>
        </pc:sldMasterMkLst>
        <pc:sldLayoutChg chg="del">
          <pc:chgData name="Terri Louise" userId="d936a5e3bf7f1e15" providerId="LiveId" clId="{50751502-CD54-44A7-8B5C-3DF3CC0295AA}" dt="2021-07-20T11:09:45.080" v="3910" actId="47"/>
          <pc:sldLayoutMkLst>
            <pc:docMk/>
            <pc:sldMasterMk cId="0" sldId="2147483672"/>
            <pc:sldLayoutMk cId="0" sldId="2147483656"/>
          </pc:sldLayoutMkLst>
        </pc:sldLayoutChg>
        <pc:sldLayoutChg chg="del">
          <pc:chgData name="Terri Louise" userId="d936a5e3bf7f1e15" providerId="LiveId" clId="{50751502-CD54-44A7-8B5C-3DF3CC0295AA}" dt="2021-07-20T10:55:58.046" v="2844" actId="47"/>
          <pc:sldLayoutMkLst>
            <pc:docMk/>
            <pc:sldMasterMk cId="0" sldId="2147483672"/>
            <pc:sldLayoutMk cId="0" sldId="2147483660"/>
          </pc:sldLayoutMkLst>
        </pc:sldLayoutChg>
        <pc:sldLayoutChg chg="del">
          <pc:chgData name="Terri Louise" userId="d936a5e3bf7f1e15" providerId="LiveId" clId="{50751502-CD54-44A7-8B5C-3DF3CC0295AA}" dt="2021-07-20T11:09:42.889" v="3908" actId="47"/>
          <pc:sldLayoutMkLst>
            <pc:docMk/>
            <pc:sldMasterMk cId="0" sldId="2147483672"/>
            <pc:sldLayoutMk cId="0" sldId="2147483665"/>
          </pc:sldLayoutMkLst>
        </pc:sldLayoutChg>
        <pc:sldLayoutChg chg="del">
          <pc:chgData name="Terri Louise" userId="d936a5e3bf7f1e15" providerId="LiveId" clId="{50751502-CD54-44A7-8B5C-3DF3CC0295AA}" dt="2021-07-20T11:09:44.158" v="3909" actId="47"/>
          <pc:sldLayoutMkLst>
            <pc:docMk/>
            <pc:sldMasterMk cId="0" sldId="2147483672"/>
            <pc:sldLayoutMk cId="0" sldId="2147483666"/>
          </pc:sldLayoutMkLst>
        </pc:sldLayoutChg>
      </pc:sldMasterChg>
    </pc:docChg>
  </pc:docChgLst>
  <pc:docChgLst>
    <pc:chgData name="Terri Louise" userId="d936a5e3bf7f1e15" providerId="LiveId" clId="{2887B041-C4A5-4059-919A-2EA76EE6C17D}"/>
    <pc:docChg chg="undo custSel addSld delSld modSld sldOrd delMainMaster">
      <pc:chgData name="Terri Louise" userId="d936a5e3bf7f1e15" providerId="LiveId" clId="{2887B041-C4A5-4059-919A-2EA76EE6C17D}" dt="2021-07-19T19:39:01.100" v="968" actId="20577"/>
      <pc:docMkLst>
        <pc:docMk/>
      </pc:docMkLst>
      <pc:sldChg chg="addSp modSp mod">
        <pc:chgData name="Terri Louise" userId="d936a5e3bf7f1e15" providerId="LiveId" clId="{2887B041-C4A5-4059-919A-2EA76EE6C17D}" dt="2021-07-19T17:51:11.993" v="238" actId="1076"/>
        <pc:sldMkLst>
          <pc:docMk/>
          <pc:sldMk cId="0" sldId="256"/>
        </pc:sldMkLst>
        <pc:spChg chg="add mod">
          <ac:chgData name="Terri Louise" userId="d936a5e3bf7f1e15" providerId="LiveId" clId="{2887B041-C4A5-4059-919A-2EA76EE6C17D}" dt="2021-07-19T17:51:10.571" v="237" actId="1076"/>
          <ac:spMkLst>
            <pc:docMk/>
            <pc:sldMk cId="0" sldId="256"/>
            <ac:spMk id="8" creationId="{10BFBB5E-9FDA-48E7-A0F3-C304B03C9DCD}"/>
          </ac:spMkLst>
        </pc:spChg>
        <pc:spChg chg="mod">
          <ac:chgData name="Terri Louise" userId="d936a5e3bf7f1e15" providerId="LiveId" clId="{2887B041-C4A5-4059-919A-2EA76EE6C17D}" dt="2021-07-19T17:51:11.993" v="238" actId="1076"/>
          <ac:spMkLst>
            <pc:docMk/>
            <pc:sldMk cId="0" sldId="256"/>
            <ac:spMk id="15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50:40.392" v="232" actId="20577"/>
          <ac:spMkLst>
            <pc:docMk/>
            <pc:sldMk cId="0" sldId="256"/>
            <ac:spMk id="161" creationId="{00000000-0000-0000-0000-000000000000}"/>
          </ac:spMkLst>
        </pc:spChg>
      </pc:sldChg>
      <pc:sldChg chg="addSp delSp modSp mod">
        <pc:chgData name="Terri Louise" userId="d936a5e3bf7f1e15" providerId="LiveId" clId="{2887B041-C4A5-4059-919A-2EA76EE6C17D}" dt="2021-07-19T18:03:35.364" v="502" actId="20577"/>
        <pc:sldMkLst>
          <pc:docMk/>
          <pc:sldMk cId="0" sldId="257"/>
        </pc:sldMkLst>
        <pc:spChg chg="add mod">
          <ac:chgData name="Terri Louise" userId="d936a5e3bf7f1e15" providerId="LiveId" clId="{2887B041-C4A5-4059-919A-2EA76EE6C17D}" dt="2021-07-19T18:03:24.569" v="488" actId="20577"/>
          <ac:spMkLst>
            <pc:docMk/>
            <pc:sldMk cId="0" sldId="257"/>
            <ac:spMk id="18" creationId="{9F6531D5-A326-4B43-8328-B42CEC26E242}"/>
          </ac:spMkLst>
        </pc:spChg>
        <pc:spChg chg="add mod">
          <ac:chgData name="Terri Louise" userId="d936a5e3bf7f1e15" providerId="LiveId" clId="{2887B041-C4A5-4059-919A-2EA76EE6C17D}" dt="2021-07-19T17:35:42.819" v="33" actId="1076"/>
          <ac:spMkLst>
            <pc:docMk/>
            <pc:sldMk cId="0" sldId="257"/>
            <ac:spMk id="19" creationId="{0C0297E9-AACC-424F-A83B-42569E9A837E}"/>
          </ac:spMkLst>
        </pc:spChg>
        <pc:spChg chg="add mod">
          <ac:chgData name="Terri Louise" userId="d936a5e3bf7f1e15" providerId="LiveId" clId="{2887B041-C4A5-4059-919A-2EA76EE6C17D}" dt="2021-07-19T17:37:20.520" v="76" actId="20577"/>
          <ac:spMkLst>
            <pc:docMk/>
            <pc:sldMk cId="0" sldId="257"/>
            <ac:spMk id="20" creationId="{6E7C8C64-84E2-42C2-95D5-AAB0120DBF88}"/>
          </ac:spMkLst>
        </pc:spChg>
        <pc:spChg chg="add mod">
          <ac:chgData name="Terri Louise" userId="d936a5e3bf7f1e15" providerId="LiveId" clId="{2887B041-C4A5-4059-919A-2EA76EE6C17D}" dt="2021-07-19T18:03:35.364" v="502" actId="20577"/>
          <ac:spMkLst>
            <pc:docMk/>
            <pc:sldMk cId="0" sldId="257"/>
            <ac:spMk id="21" creationId="{8BA4AE35-AB9F-42BF-978B-74A0A60C00F0}"/>
          </ac:spMkLst>
        </pc:spChg>
        <pc:spChg chg="add del mod">
          <ac:chgData name="Terri Louise" userId="d936a5e3bf7f1e15" providerId="LiveId" clId="{2887B041-C4A5-4059-919A-2EA76EE6C17D}" dt="2021-07-19T18:02:39.305" v="480" actId="21"/>
          <ac:spMkLst>
            <pc:docMk/>
            <pc:sldMk cId="0" sldId="257"/>
            <ac:spMk id="22" creationId="{A931323C-B343-4C50-9248-64ACF0E1EB5F}"/>
          </ac:spMkLst>
        </pc:spChg>
        <pc:spChg chg="add mod">
          <ac:chgData name="Terri Louise" userId="d936a5e3bf7f1e15" providerId="LiveId" clId="{2887B041-C4A5-4059-919A-2EA76EE6C17D}" dt="2021-07-19T18:02:53.182" v="482" actId="1076"/>
          <ac:spMkLst>
            <pc:docMk/>
            <pc:sldMk cId="0" sldId="257"/>
            <ac:spMk id="23" creationId="{047CB120-09A9-4622-8635-89FB0B839D49}"/>
          </ac:spMkLst>
        </pc:spChg>
        <pc:spChg chg="add mod">
          <ac:chgData name="Terri Louise" userId="d936a5e3bf7f1e15" providerId="LiveId" clId="{2887B041-C4A5-4059-919A-2EA76EE6C17D}" dt="2021-07-19T18:03:14.602" v="485" actId="1076"/>
          <ac:spMkLst>
            <pc:docMk/>
            <pc:sldMk cId="0" sldId="257"/>
            <ac:spMk id="24" creationId="{E75B37DC-37A8-4531-91FA-0CFD25141730}"/>
          </ac:spMkLst>
        </pc:spChg>
        <pc:spChg chg="mod">
          <ac:chgData name="Terri Louise" userId="d936a5e3bf7f1e15" providerId="LiveId" clId="{2887B041-C4A5-4059-919A-2EA76EE6C17D}" dt="2021-07-19T17:35:32.953" v="32" actId="1076"/>
          <ac:spMkLst>
            <pc:docMk/>
            <pc:sldMk cId="0" sldId="257"/>
            <ac:spMk id="16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3:15.324" v="11" actId="1076"/>
          <ac:spMkLst>
            <pc:docMk/>
            <pc:sldMk cId="0" sldId="257"/>
            <ac:spMk id="16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3:19.772" v="12" actId="1076"/>
          <ac:spMkLst>
            <pc:docMk/>
            <pc:sldMk cId="0" sldId="257"/>
            <ac:spMk id="170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3:30.685" v="13" actId="1076"/>
          <ac:spMkLst>
            <pc:docMk/>
            <pc:sldMk cId="0" sldId="257"/>
            <ac:spMk id="171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4:12.604" v="19" actId="1076"/>
          <ac:spMkLst>
            <pc:docMk/>
            <pc:sldMk cId="0" sldId="257"/>
            <ac:spMk id="174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4:27.806" v="22" actId="1076"/>
          <ac:spMkLst>
            <pc:docMk/>
            <pc:sldMk cId="0" sldId="257"/>
            <ac:spMk id="175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5:23.268" v="29" actId="1076"/>
          <ac:spMkLst>
            <pc:docMk/>
            <pc:sldMk cId="0" sldId="257"/>
            <ac:spMk id="176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7:48.213" v="77" actId="1076"/>
          <ac:spMkLst>
            <pc:docMk/>
            <pc:sldMk cId="0" sldId="257"/>
            <ac:spMk id="177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5:00.349" v="27" actId="1076"/>
          <ac:spMkLst>
            <pc:docMk/>
            <pc:sldMk cId="0" sldId="257"/>
            <ac:spMk id="17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8:11.478" v="79" actId="1076"/>
          <ac:spMkLst>
            <pc:docMk/>
            <pc:sldMk cId="0" sldId="257"/>
            <ac:spMk id="180" creationId="{00000000-0000-0000-0000-000000000000}"/>
          </ac:spMkLst>
        </pc:spChg>
      </pc:sldChg>
      <pc:sldChg chg="addSp delSp modSp mod">
        <pc:chgData name="Terri Louise" userId="d936a5e3bf7f1e15" providerId="LiveId" clId="{2887B041-C4A5-4059-919A-2EA76EE6C17D}" dt="2021-07-19T18:22:08.680" v="672" actId="1076"/>
        <pc:sldMkLst>
          <pc:docMk/>
          <pc:sldMk cId="0" sldId="258"/>
        </pc:sldMkLst>
        <pc:spChg chg="mod ord">
          <ac:chgData name="Terri Louise" userId="d936a5e3bf7f1e15" providerId="LiveId" clId="{2887B041-C4A5-4059-919A-2EA76EE6C17D}" dt="2021-07-19T18:22:03.864" v="671" actId="1076"/>
          <ac:spMkLst>
            <pc:docMk/>
            <pc:sldMk cId="0" sldId="258"/>
            <ac:spMk id="190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2:08.680" v="672" actId="1076"/>
          <ac:spMkLst>
            <pc:docMk/>
            <pc:sldMk cId="0" sldId="258"/>
            <ac:spMk id="191" creationId="{00000000-0000-0000-0000-000000000000}"/>
          </ac:spMkLst>
        </pc:spChg>
        <pc:spChg chg="ord">
          <ac:chgData name="Terri Louise" userId="d936a5e3bf7f1e15" providerId="LiveId" clId="{2887B041-C4A5-4059-919A-2EA76EE6C17D}" dt="2021-07-19T17:53:36.404" v="250" actId="166"/>
          <ac:spMkLst>
            <pc:docMk/>
            <pc:sldMk cId="0" sldId="258"/>
            <ac:spMk id="192" creationId="{00000000-0000-0000-0000-000000000000}"/>
          </ac:spMkLst>
        </pc:spChg>
        <pc:picChg chg="add del mod ord">
          <ac:chgData name="Terri Louise" userId="d936a5e3bf7f1e15" providerId="LiveId" clId="{2887B041-C4A5-4059-919A-2EA76EE6C17D}" dt="2021-07-19T17:53:43.589" v="252" actId="478"/>
          <ac:picMkLst>
            <pc:docMk/>
            <pc:sldMk cId="0" sldId="258"/>
            <ac:picMk id="3" creationId="{D824F7CB-36DE-435B-A841-09D5856A6597}"/>
          </ac:picMkLst>
        </pc:picChg>
        <pc:picChg chg="add mod">
          <ac:chgData name="Terri Louise" userId="d936a5e3bf7f1e15" providerId="LiveId" clId="{2887B041-C4A5-4059-919A-2EA76EE6C17D}" dt="2021-07-19T17:55:17.092" v="257" actId="29295"/>
          <ac:picMkLst>
            <pc:docMk/>
            <pc:sldMk cId="0" sldId="258"/>
            <ac:picMk id="5" creationId="{A3AD6AE3-8820-4EEA-9DF1-3F78F3BD35E5}"/>
          </ac:picMkLst>
        </pc:picChg>
        <pc:picChg chg="del">
          <ac:chgData name="Terri Louise" userId="d936a5e3bf7f1e15" providerId="LiveId" clId="{2887B041-C4A5-4059-919A-2EA76EE6C17D}" dt="2021-07-19T17:51:53.205" v="239" actId="478"/>
          <ac:picMkLst>
            <pc:docMk/>
            <pc:sldMk cId="0" sldId="258"/>
            <ac:picMk id="188" creationId="{00000000-0000-0000-0000-000000000000}"/>
          </ac:picMkLst>
        </pc:picChg>
      </pc:sldChg>
      <pc:sldChg chg="addSp delSp modSp mod">
        <pc:chgData name="Terri Louise" userId="d936a5e3bf7f1e15" providerId="LiveId" clId="{2887B041-C4A5-4059-919A-2EA76EE6C17D}" dt="2021-07-19T18:15:06.237" v="577" actId="1076"/>
        <pc:sldMkLst>
          <pc:docMk/>
          <pc:sldMk cId="0" sldId="259"/>
        </pc:sldMkLst>
        <pc:spChg chg="add mod">
          <ac:chgData name="Terri Louise" userId="d936a5e3bf7f1e15" providerId="LiveId" clId="{2887B041-C4A5-4059-919A-2EA76EE6C17D}" dt="2021-07-19T18:14:59.480" v="576" actId="1076"/>
          <ac:spMkLst>
            <pc:docMk/>
            <pc:sldMk cId="0" sldId="259"/>
            <ac:spMk id="3" creationId="{DAF1E866-7734-4377-AFF5-08082D537A8C}"/>
          </ac:spMkLst>
        </pc:spChg>
        <pc:spChg chg="add del mod">
          <ac:chgData name="Terri Louise" userId="d936a5e3bf7f1e15" providerId="LiveId" clId="{2887B041-C4A5-4059-919A-2EA76EE6C17D}" dt="2021-07-19T17:56:05.111" v="263"/>
          <ac:spMkLst>
            <pc:docMk/>
            <pc:sldMk cId="0" sldId="259"/>
            <ac:spMk id="12" creationId="{35D96700-E061-47E5-AE98-3B42E208FCD4}"/>
          </ac:spMkLst>
        </pc:spChg>
        <pc:spChg chg="add del mod">
          <ac:chgData name="Terri Louise" userId="d936a5e3bf7f1e15" providerId="LiveId" clId="{2887B041-C4A5-4059-919A-2EA76EE6C17D}" dt="2021-07-19T17:57:08.449" v="304" actId="478"/>
          <ac:spMkLst>
            <pc:docMk/>
            <pc:sldMk cId="0" sldId="259"/>
            <ac:spMk id="13" creationId="{7C43D96E-2E81-4CB9-9A4C-A52A9040BB93}"/>
          </ac:spMkLst>
        </pc:spChg>
        <pc:spChg chg="add del mod">
          <ac:chgData name="Terri Louise" userId="d936a5e3bf7f1e15" providerId="LiveId" clId="{2887B041-C4A5-4059-919A-2EA76EE6C17D}" dt="2021-07-19T17:56:53.233" v="301"/>
          <ac:spMkLst>
            <pc:docMk/>
            <pc:sldMk cId="0" sldId="259"/>
            <ac:spMk id="14" creationId="{3826702F-87B5-4130-A50F-3EC91D593B8B}"/>
          </ac:spMkLst>
        </pc:spChg>
        <pc:spChg chg="mod">
          <ac:chgData name="Terri Louise" userId="d936a5e3bf7f1e15" providerId="LiveId" clId="{2887B041-C4A5-4059-919A-2EA76EE6C17D}" dt="2021-07-19T18:15:06.237" v="577" actId="1076"/>
          <ac:spMkLst>
            <pc:docMk/>
            <pc:sldMk cId="0" sldId="259"/>
            <ac:spMk id="200" creationId="{00000000-0000-0000-0000-000000000000}"/>
          </ac:spMkLst>
        </pc:spChg>
        <pc:spChg chg="del mod">
          <ac:chgData name="Terri Louise" userId="d936a5e3bf7f1e15" providerId="LiveId" clId="{2887B041-C4A5-4059-919A-2EA76EE6C17D}" dt="2021-07-19T17:38:59.201" v="98" actId="478"/>
          <ac:spMkLst>
            <pc:docMk/>
            <pc:sldMk cId="0" sldId="259"/>
            <ac:spMk id="201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39:43.972" v="125" actId="20577"/>
          <ac:spMkLst>
            <pc:docMk/>
            <pc:sldMk cId="0" sldId="259"/>
            <ac:spMk id="202" creationId="{00000000-0000-0000-0000-000000000000}"/>
          </ac:spMkLst>
        </pc:spChg>
        <pc:picChg chg="add mod">
          <ac:chgData name="Terri Louise" userId="d936a5e3bf7f1e15" providerId="LiveId" clId="{2887B041-C4A5-4059-919A-2EA76EE6C17D}" dt="2021-07-19T17:44:40.644" v="188" actId="29295"/>
          <ac:picMkLst>
            <pc:docMk/>
            <pc:sldMk cId="0" sldId="259"/>
            <ac:picMk id="5" creationId="{36C9DDD1-7186-465E-A793-E7AEE44E048F}"/>
          </ac:picMkLst>
        </pc:picChg>
        <pc:picChg chg="del">
          <ac:chgData name="Terri Louise" userId="d936a5e3bf7f1e15" providerId="LiveId" clId="{2887B041-C4A5-4059-919A-2EA76EE6C17D}" dt="2021-07-19T17:44:12.801" v="181" actId="478"/>
          <ac:picMkLst>
            <pc:docMk/>
            <pc:sldMk cId="0" sldId="259"/>
            <ac:picMk id="198" creationId="{00000000-0000-0000-0000-000000000000}"/>
          </ac:picMkLst>
        </pc:picChg>
      </pc:sldChg>
      <pc:sldChg chg="modSp del mod">
        <pc:chgData name="Terri Louise" userId="d936a5e3bf7f1e15" providerId="LiveId" clId="{2887B041-C4A5-4059-919A-2EA76EE6C17D}" dt="2021-07-19T17:46:36.258" v="189" actId="47"/>
        <pc:sldMkLst>
          <pc:docMk/>
          <pc:sldMk cId="0" sldId="260"/>
        </pc:sldMkLst>
        <pc:spChg chg="mod">
          <ac:chgData name="Terri Louise" userId="d936a5e3bf7f1e15" providerId="LiveId" clId="{2887B041-C4A5-4059-919A-2EA76EE6C17D}" dt="2021-07-19T17:39:58.086" v="146" actId="20577"/>
          <ac:spMkLst>
            <pc:docMk/>
            <pc:sldMk cId="0" sldId="260"/>
            <ac:spMk id="208" creationId="{00000000-0000-0000-0000-000000000000}"/>
          </ac:spMkLst>
        </pc:spChg>
      </pc:sldChg>
      <pc:sldChg chg="addSp delSp modSp mod">
        <pc:chgData name="Terri Louise" userId="d936a5e3bf7f1e15" providerId="LiveId" clId="{2887B041-C4A5-4059-919A-2EA76EE6C17D}" dt="2021-07-19T18:27:45.733" v="835" actId="1076"/>
        <pc:sldMkLst>
          <pc:docMk/>
          <pc:sldMk cId="0" sldId="261"/>
        </pc:sldMkLst>
        <pc:spChg chg="add del mod">
          <ac:chgData name="Terri Louise" userId="d936a5e3bf7f1e15" providerId="LiveId" clId="{2887B041-C4A5-4059-919A-2EA76EE6C17D}" dt="2021-07-19T17:55:56.486" v="261" actId="478"/>
          <ac:spMkLst>
            <pc:docMk/>
            <pc:sldMk cId="0" sldId="261"/>
            <ac:spMk id="9" creationId="{EA2EEF9E-A3BF-46B5-B4ED-4D4FDCA0F962}"/>
          </ac:spMkLst>
        </pc:spChg>
        <pc:spChg chg="add del mod">
          <ac:chgData name="Terri Louise" userId="d936a5e3bf7f1e15" providerId="LiveId" clId="{2887B041-C4A5-4059-919A-2EA76EE6C17D}" dt="2021-07-19T17:56:10.668" v="265"/>
          <ac:spMkLst>
            <pc:docMk/>
            <pc:sldMk cId="0" sldId="261"/>
            <ac:spMk id="10" creationId="{F5787D05-7A29-4127-9C16-6D9D90E473C1}"/>
          </ac:spMkLst>
        </pc:spChg>
        <pc:spChg chg="add mod">
          <ac:chgData name="Terri Louise" userId="d936a5e3bf7f1e15" providerId="LiveId" clId="{2887B041-C4A5-4059-919A-2EA76EE6C17D}" dt="2021-07-19T17:57:19.310" v="305" actId="1076"/>
          <ac:spMkLst>
            <pc:docMk/>
            <pc:sldMk cId="0" sldId="261"/>
            <ac:spMk id="12" creationId="{3CE9D0A2-543C-4F42-B3AE-DCEF78DB9514}"/>
          </ac:spMkLst>
        </pc:spChg>
        <pc:spChg chg="add del mod">
          <ac:chgData name="Terri Louise" userId="d936a5e3bf7f1e15" providerId="LiveId" clId="{2887B041-C4A5-4059-919A-2EA76EE6C17D}" dt="2021-07-19T18:00:29.616" v="457" actId="478"/>
          <ac:spMkLst>
            <pc:docMk/>
            <pc:sldMk cId="0" sldId="261"/>
            <ac:spMk id="13" creationId="{6F1DD240-647D-47C0-8EC2-0ACC38EE492B}"/>
          </ac:spMkLst>
        </pc:spChg>
        <pc:spChg chg="add del mod">
          <ac:chgData name="Terri Louise" userId="d936a5e3bf7f1e15" providerId="LiveId" clId="{2887B041-C4A5-4059-919A-2EA76EE6C17D}" dt="2021-07-19T17:59:34.988" v="399"/>
          <ac:spMkLst>
            <pc:docMk/>
            <pc:sldMk cId="0" sldId="261"/>
            <ac:spMk id="14" creationId="{77A4727B-6B31-4984-B79B-26623F44BEA4}"/>
          </ac:spMkLst>
        </pc:spChg>
        <pc:spChg chg="mod">
          <ac:chgData name="Terri Louise" userId="d936a5e3bf7f1e15" providerId="LiveId" clId="{2887B041-C4A5-4059-919A-2EA76EE6C17D}" dt="2021-07-19T17:40:11.836" v="154" actId="20577"/>
          <ac:spMkLst>
            <pc:docMk/>
            <pc:sldMk cId="0" sldId="261"/>
            <ac:spMk id="221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7:45.733" v="835" actId="1076"/>
          <ac:spMkLst>
            <pc:docMk/>
            <pc:sldMk cId="0" sldId="261"/>
            <ac:spMk id="222" creationId="{00000000-0000-0000-0000-000000000000}"/>
          </ac:spMkLst>
        </pc:spChg>
        <pc:spChg chg="del">
          <ac:chgData name="Terri Louise" userId="d936a5e3bf7f1e15" providerId="LiveId" clId="{2887B041-C4A5-4059-919A-2EA76EE6C17D}" dt="2021-07-19T17:42:08.983" v="172" actId="478"/>
          <ac:spMkLst>
            <pc:docMk/>
            <pc:sldMk cId="0" sldId="261"/>
            <ac:spMk id="223" creationId="{00000000-0000-0000-0000-000000000000}"/>
          </ac:spMkLst>
        </pc:spChg>
        <pc:picChg chg="add mod">
          <ac:chgData name="Terri Louise" userId="d936a5e3bf7f1e15" providerId="LiveId" clId="{2887B041-C4A5-4059-919A-2EA76EE6C17D}" dt="2021-07-19T18:08:06.806" v="524" actId="14100"/>
          <ac:picMkLst>
            <pc:docMk/>
            <pc:sldMk cId="0" sldId="261"/>
            <ac:picMk id="3" creationId="{5A5124EC-5D09-410A-97E7-35640332E9CC}"/>
          </ac:picMkLst>
        </pc:picChg>
        <pc:picChg chg="add del">
          <ac:chgData name="Terri Louise" userId="d936a5e3bf7f1e15" providerId="LiveId" clId="{2887B041-C4A5-4059-919A-2EA76EE6C17D}" dt="2021-07-19T17:56:19.909" v="267" actId="478"/>
          <ac:picMkLst>
            <pc:docMk/>
            <pc:sldMk cId="0" sldId="261"/>
            <ac:picMk id="5" creationId="{428B9129-692F-4CA0-873B-337E9A327235}"/>
          </ac:picMkLst>
        </pc:picChg>
        <pc:picChg chg="del">
          <ac:chgData name="Terri Louise" userId="d936a5e3bf7f1e15" providerId="LiveId" clId="{2887B041-C4A5-4059-919A-2EA76EE6C17D}" dt="2021-07-19T17:42:11.531" v="173" actId="478"/>
          <ac:picMkLst>
            <pc:docMk/>
            <pc:sldMk cId="0" sldId="261"/>
            <ac:picMk id="220" creationId="{00000000-0000-0000-0000-000000000000}"/>
          </ac:picMkLst>
        </pc:picChg>
      </pc:sldChg>
      <pc:sldChg chg="modSp del mod">
        <pc:chgData name="Terri Louise" userId="d936a5e3bf7f1e15" providerId="LiveId" clId="{2887B041-C4A5-4059-919A-2EA76EE6C17D}" dt="2021-07-19T17:46:53.143" v="190" actId="47"/>
        <pc:sldMkLst>
          <pc:docMk/>
          <pc:sldMk cId="0" sldId="262"/>
        </pc:sldMkLst>
        <pc:spChg chg="mod">
          <ac:chgData name="Terri Louise" userId="d936a5e3bf7f1e15" providerId="LiveId" clId="{2887B041-C4A5-4059-919A-2EA76EE6C17D}" dt="2021-07-19T17:40:25.636" v="171" actId="20577"/>
          <ac:spMkLst>
            <pc:docMk/>
            <pc:sldMk cId="0" sldId="262"/>
            <ac:spMk id="232" creationId="{00000000-0000-0000-0000-000000000000}"/>
          </ac:spMkLst>
        </pc:spChg>
      </pc:sldChg>
      <pc:sldChg chg="del">
        <pc:chgData name="Terri Louise" userId="d936a5e3bf7f1e15" providerId="LiveId" clId="{2887B041-C4A5-4059-919A-2EA76EE6C17D}" dt="2021-07-19T17:46:54.339" v="191" actId="47"/>
        <pc:sldMkLst>
          <pc:docMk/>
          <pc:sldMk cId="0" sldId="263"/>
        </pc:sldMkLst>
      </pc:sldChg>
      <pc:sldChg chg="modSp mod ord">
        <pc:chgData name="Terri Louise" userId="d936a5e3bf7f1e15" providerId="LiveId" clId="{2887B041-C4A5-4059-919A-2EA76EE6C17D}" dt="2021-07-19T18:16:21.367" v="602"/>
        <pc:sldMkLst>
          <pc:docMk/>
          <pc:sldMk cId="0" sldId="264"/>
        </pc:sldMkLst>
        <pc:spChg chg="mod">
          <ac:chgData name="Terri Louise" userId="d936a5e3bf7f1e15" providerId="LiveId" clId="{2887B041-C4A5-4059-919A-2EA76EE6C17D}" dt="2021-07-19T18:15:54.446" v="598" actId="20577"/>
          <ac:spMkLst>
            <pc:docMk/>
            <pc:sldMk cId="0" sldId="264"/>
            <ac:spMk id="260" creationId="{00000000-0000-0000-0000-000000000000}"/>
          </ac:spMkLst>
        </pc:spChg>
      </pc:sldChg>
      <pc:sldChg chg="addSp delSp modSp mod ord">
        <pc:chgData name="Terri Louise" userId="d936a5e3bf7f1e15" providerId="LiveId" clId="{2887B041-C4A5-4059-919A-2EA76EE6C17D}" dt="2021-07-19T19:39:01.100" v="968" actId="20577"/>
        <pc:sldMkLst>
          <pc:docMk/>
          <pc:sldMk cId="0" sldId="265"/>
        </pc:sldMkLst>
        <pc:spChg chg="del">
          <ac:chgData name="Terri Louise" userId="d936a5e3bf7f1e15" providerId="LiveId" clId="{2887B041-C4A5-4059-919A-2EA76EE6C17D}" dt="2021-07-19T18:47:22.280" v="937" actId="478"/>
          <ac:spMkLst>
            <pc:docMk/>
            <pc:sldMk cId="0" sldId="265"/>
            <ac:spMk id="278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46:59.879" v="928" actId="478"/>
          <ac:spMkLst>
            <pc:docMk/>
            <pc:sldMk cId="0" sldId="265"/>
            <ac:spMk id="280" creationId="{00000000-0000-0000-0000-000000000000}"/>
          </ac:spMkLst>
        </pc:spChg>
        <pc:spChg chg="del topLvl">
          <ac:chgData name="Terri Louise" userId="d936a5e3bf7f1e15" providerId="LiveId" clId="{2887B041-C4A5-4059-919A-2EA76EE6C17D}" dt="2021-07-19T18:51:03.430" v="941" actId="478"/>
          <ac:spMkLst>
            <pc:docMk/>
            <pc:sldMk cId="0" sldId="265"/>
            <ac:spMk id="283" creationId="{00000000-0000-0000-0000-000000000000}"/>
          </ac:spMkLst>
        </pc:spChg>
        <pc:spChg chg="mod">
          <ac:chgData name="Terri Louise" userId="d936a5e3bf7f1e15" providerId="LiveId" clId="{2887B041-C4A5-4059-919A-2EA76EE6C17D}" dt="2021-07-19T17:57:53.351" v="341" actId="20577"/>
          <ac:spMkLst>
            <pc:docMk/>
            <pc:sldMk cId="0" sldId="265"/>
            <ac:spMk id="291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47:29.768" v="940" actId="478"/>
          <ac:spMkLst>
            <pc:docMk/>
            <pc:sldMk cId="0" sldId="265"/>
            <ac:spMk id="318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51:10.712" v="944" actId="478"/>
          <ac:spMkLst>
            <pc:docMk/>
            <pc:sldMk cId="0" sldId="265"/>
            <ac:spMk id="333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51:08.185" v="943" actId="478"/>
          <ac:spMkLst>
            <pc:docMk/>
            <pc:sldMk cId="0" sldId="265"/>
            <ac:spMk id="337" creationId="{00000000-0000-0000-0000-000000000000}"/>
          </ac:spMkLst>
        </pc:spChg>
        <pc:spChg chg="mod">
          <ac:chgData name="Terri Louise" userId="d936a5e3bf7f1e15" providerId="LiveId" clId="{2887B041-C4A5-4059-919A-2EA76EE6C17D}" dt="2021-07-19T19:39:01.100" v="968" actId="20577"/>
          <ac:spMkLst>
            <pc:docMk/>
            <pc:sldMk cId="0" sldId="265"/>
            <ac:spMk id="346" creationId="{00000000-0000-0000-0000-000000000000}"/>
          </ac:spMkLst>
        </pc:spChg>
        <pc:grpChg chg="del">
          <ac:chgData name="Terri Louise" userId="d936a5e3bf7f1e15" providerId="LiveId" clId="{2887B041-C4A5-4059-919A-2EA76EE6C17D}" dt="2021-07-19T18:51:03.430" v="941" actId="478"/>
          <ac:grpSpMkLst>
            <pc:docMk/>
            <pc:sldMk cId="0" sldId="265"/>
            <ac:grpSpMk id="282" creationId="{00000000-0000-0000-0000-000000000000}"/>
          </ac:grpSpMkLst>
        </pc:grpChg>
        <pc:grpChg chg="topLvl">
          <ac:chgData name="Terri Louise" userId="d936a5e3bf7f1e15" providerId="LiveId" clId="{2887B041-C4A5-4059-919A-2EA76EE6C17D}" dt="2021-07-19T18:51:03.430" v="941" actId="478"/>
          <ac:grpSpMkLst>
            <pc:docMk/>
            <pc:sldMk cId="0" sldId="265"/>
            <ac:grpSpMk id="284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47:25.575" v="939" actId="478"/>
          <ac:grpSpMkLst>
            <pc:docMk/>
            <pc:sldMk cId="0" sldId="265"/>
            <ac:grpSpMk id="295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47:10.191" v="932" actId="478"/>
          <ac:grpSpMkLst>
            <pc:docMk/>
            <pc:sldMk cId="0" sldId="265"/>
            <ac:grpSpMk id="301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47:06.971" v="931" actId="478"/>
          <ac:grpSpMkLst>
            <pc:docMk/>
            <pc:sldMk cId="0" sldId="265"/>
            <ac:grpSpMk id="305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47:14.109" v="934" actId="478"/>
          <ac:grpSpMkLst>
            <pc:docMk/>
            <pc:sldMk cId="0" sldId="265"/>
            <ac:grpSpMk id="319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47:17.941" v="936" actId="478"/>
          <ac:grpSpMkLst>
            <pc:docMk/>
            <pc:sldMk cId="0" sldId="265"/>
            <ac:grpSpMk id="324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51:12.602" v="945" actId="478"/>
          <ac:grpSpMkLst>
            <pc:docMk/>
            <pc:sldMk cId="0" sldId="265"/>
            <ac:grpSpMk id="330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51:05.487" v="942" actId="478"/>
          <ac:grpSpMkLst>
            <pc:docMk/>
            <pc:sldMk cId="0" sldId="265"/>
            <ac:grpSpMk id="334" creationId="{00000000-0000-0000-0000-000000000000}"/>
          </ac:grpSpMkLst>
        </pc:grpChg>
        <pc:picChg chg="add mod">
          <ac:chgData name="Terri Louise" userId="d936a5e3bf7f1e15" providerId="LiveId" clId="{2887B041-C4A5-4059-919A-2EA76EE6C17D}" dt="2021-07-19T18:52:47.271" v="954" actId="14100"/>
          <ac:picMkLst>
            <pc:docMk/>
            <pc:sldMk cId="0" sldId="265"/>
            <ac:picMk id="3" creationId="{C7E23130-7054-4561-A8B4-ED04C05CFF8C}"/>
          </ac:picMkLst>
        </pc:picChg>
        <pc:picChg chg="del">
          <ac:chgData name="Terri Louise" userId="d936a5e3bf7f1e15" providerId="LiveId" clId="{2887B041-C4A5-4059-919A-2EA76EE6C17D}" dt="2021-07-19T18:47:24.068" v="938" actId="478"/>
          <ac:picMkLst>
            <pc:docMk/>
            <pc:sldMk cId="0" sldId="265"/>
            <ac:picMk id="277" creationId="{00000000-0000-0000-0000-000000000000}"/>
          </ac:picMkLst>
        </pc:picChg>
        <pc:picChg chg="del">
          <ac:chgData name="Terri Louise" userId="d936a5e3bf7f1e15" providerId="LiveId" clId="{2887B041-C4A5-4059-919A-2EA76EE6C17D}" dt="2021-07-19T18:47:02.490" v="929" actId="478"/>
          <ac:picMkLst>
            <pc:docMk/>
            <pc:sldMk cId="0" sldId="265"/>
            <ac:picMk id="281" creationId="{00000000-0000-0000-0000-000000000000}"/>
          </ac:picMkLst>
        </pc:picChg>
        <pc:picChg chg="del">
          <ac:chgData name="Terri Louise" userId="d936a5e3bf7f1e15" providerId="LiveId" clId="{2887B041-C4A5-4059-919A-2EA76EE6C17D}" dt="2021-07-19T18:47:05.230" v="930" actId="478"/>
          <ac:picMkLst>
            <pc:docMk/>
            <pc:sldMk cId="0" sldId="265"/>
            <ac:picMk id="292" creationId="{00000000-0000-0000-0000-000000000000}"/>
          </ac:picMkLst>
        </pc:picChg>
        <pc:picChg chg="del">
          <ac:chgData name="Terri Louise" userId="d936a5e3bf7f1e15" providerId="LiveId" clId="{2887B041-C4A5-4059-919A-2EA76EE6C17D}" dt="2021-07-19T18:47:12.415" v="933" actId="478"/>
          <ac:picMkLst>
            <pc:docMk/>
            <pc:sldMk cId="0" sldId="265"/>
            <ac:picMk id="293" creationId="{00000000-0000-0000-0000-000000000000}"/>
          </ac:picMkLst>
        </pc:picChg>
        <pc:picChg chg="del">
          <ac:chgData name="Terri Louise" userId="d936a5e3bf7f1e15" providerId="LiveId" clId="{2887B041-C4A5-4059-919A-2EA76EE6C17D}" dt="2021-07-19T18:47:15.989" v="935" actId="478"/>
          <ac:picMkLst>
            <pc:docMk/>
            <pc:sldMk cId="0" sldId="265"/>
            <ac:picMk id="294" creationId="{00000000-0000-0000-0000-000000000000}"/>
          </ac:picMkLst>
        </pc:picChg>
      </pc:sldChg>
      <pc:sldChg chg="del">
        <pc:chgData name="Terri Louise" userId="d936a5e3bf7f1e15" providerId="LiveId" clId="{2887B041-C4A5-4059-919A-2EA76EE6C17D}" dt="2021-07-19T17:47:00.314" v="192" actId="47"/>
        <pc:sldMkLst>
          <pc:docMk/>
          <pc:sldMk cId="0" sldId="266"/>
        </pc:sldMkLst>
      </pc:sldChg>
      <pc:sldChg chg="addSp delSp modSp mod ord">
        <pc:chgData name="Terri Louise" userId="d936a5e3bf7f1e15" providerId="LiveId" clId="{2887B041-C4A5-4059-919A-2EA76EE6C17D}" dt="2021-07-19T18:07:43.433" v="522" actId="29295"/>
        <pc:sldMkLst>
          <pc:docMk/>
          <pc:sldMk cId="0" sldId="267"/>
        </pc:sldMkLst>
        <pc:spChg chg="add mod">
          <ac:chgData name="Terri Louise" userId="d936a5e3bf7f1e15" providerId="LiveId" clId="{2887B041-C4A5-4059-919A-2EA76EE6C17D}" dt="2021-07-19T18:04:44.766" v="509" actId="6549"/>
          <ac:spMkLst>
            <pc:docMk/>
            <pc:sldMk cId="0" sldId="267"/>
            <ac:spMk id="23" creationId="{3B98567D-1E05-4DA3-89DE-E8BB1A804EF4}"/>
          </ac:spMkLst>
        </pc:spChg>
        <pc:spChg chg="add mod">
          <ac:chgData name="Terri Louise" userId="d936a5e3bf7f1e15" providerId="LiveId" clId="{2887B041-C4A5-4059-919A-2EA76EE6C17D}" dt="2021-07-19T18:00:06.643" v="409" actId="1076"/>
          <ac:spMkLst>
            <pc:docMk/>
            <pc:sldMk cId="0" sldId="267"/>
            <ac:spMk id="24" creationId="{E44D4A8D-0EC1-4B3B-8AAB-760FAD056A19}"/>
          </ac:spMkLst>
        </pc:spChg>
        <pc:spChg chg="del">
          <ac:chgData name="Terri Louise" userId="d936a5e3bf7f1e15" providerId="LiveId" clId="{2887B041-C4A5-4059-919A-2EA76EE6C17D}" dt="2021-07-19T18:04:51.413" v="510" actId="478"/>
          <ac:spMkLst>
            <pc:docMk/>
            <pc:sldMk cId="0" sldId="267"/>
            <ac:spMk id="400" creationId="{00000000-0000-0000-0000-000000000000}"/>
          </ac:spMkLst>
        </pc:spChg>
        <pc:spChg chg="del mod">
          <ac:chgData name="Terri Louise" userId="d936a5e3bf7f1e15" providerId="LiveId" clId="{2887B041-C4A5-4059-919A-2EA76EE6C17D}" dt="2021-07-19T18:05:14.348" v="516" actId="478"/>
          <ac:spMkLst>
            <pc:docMk/>
            <pc:sldMk cId="0" sldId="267"/>
            <ac:spMk id="402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05:05.412" v="513" actId="478"/>
          <ac:spMkLst>
            <pc:docMk/>
            <pc:sldMk cId="0" sldId="267"/>
            <ac:spMk id="403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00:20.500" v="456" actId="20577"/>
          <ac:spMkLst>
            <pc:docMk/>
            <pc:sldMk cId="0" sldId="267"/>
            <ac:spMk id="418" creationId="{00000000-0000-0000-0000-000000000000}"/>
          </ac:spMkLst>
        </pc:spChg>
        <pc:grpChg chg="del">
          <ac:chgData name="Terri Louise" userId="d936a5e3bf7f1e15" providerId="LiveId" clId="{2887B041-C4A5-4059-919A-2EA76EE6C17D}" dt="2021-07-19T18:05:03.038" v="512" actId="478"/>
          <ac:grpSpMkLst>
            <pc:docMk/>
            <pc:sldMk cId="0" sldId="267"/>
            <ac:grpSpMk id="404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05:07.532" v="514" actId="478"/>
          <ac:grpSpMkLst>
            <pc:docMk/>
            <pc:sldMk cId="0" sldId="267"/>
            <ac:grpSpMk id="409" creationId="{00000000-0000-0000-0000-000000000000}"/>
          </ac:grpSpMkLst>
        </pc:grpChg>
        <pc:picChg chg="add mod">
          <ac:chgData name="Terri Louise" userId="d936a5e3bf7f1e15" providerId="LiveId" clId="{2887B041-C4A5-4059-919A-2EA76EE6C17D}" dt="2021-07-19T18:07:43.433" v="522" actId="29295"/>
          <ac:picMkLst>
            <pc:docMk/>
            <pc:sldMk cId="0" sldId="267"/>
            <ac:picMk id="3" creationId="{F00F4672-FF73-4E64-AD72-90295473AA65}"/>
          </ac:picMkLst>
        </pc:picChg>
        <pc:picChg chg="del">
          <ac:chgData name="Terri Louise" userId="d936a5e3bf7f1e15" providerId="LiveId" clId="{2887B041-C4A5-4059-919A-2EA76EE6C17D}" dt="2021-07-19T18:04:52.948" v="511" actId="478"/>
          <ac:picMkLst>
            <pc:docMk/>
            <pc:sldMk cId="0" sldId="267"/>
            <ac:picMk id="399" creationId="{00000000-0000-0000-0000-000000000000}"/>
          </ac:picMkLst>
        </pc:picChg>
      </pc:sldChg>
      <pc:sldChg chg="del">
        <pc:chgData name="Terri Louise" userId="d936a5e3bf7f1e15" providerId="LiveId" clId="{2887B041-C4A5-4059-919A-2EA76EE6C17D}" dt="2021-07-19T17:47:09.860" v="193" actId="47"/>
        <pc:sldMkLst>
          <pc:docMk/>
          <pc:sldMk cId="0" sldId="268"/>
        </pc:sldMkLst>
      </pc:sldChg>
      <pc:sldChg chg="addSp delSp modSp del mod ord">
        <pc:chgData name="Terri Louise" userId="d936a5e3bf7f1e15" providerId="LiveId" clId="{2887B041-C4A5-4059-919A-2EA76EE6C17D}" dt="2021-07-19T18:24:48.078" v="736" actId="47"/>
        <pc:sldMkLst>
          <pc:docMk/>
          <pc:sldMk cId="0" sldId="269"/>
        </pc:sldMkLst>
        <pc:spChg chg="add mod">
          <ac:chgData name="Terri Louise" userId="d936a5e3bf7f1e15" providerId="LiveId" clId="{2887B041-C4A5-4059-919A-2EA76EE6C17D}" dt="2021-07-19T18:21:23.389" v="669" actId="207"/>
          <ac:spMkLst>
            <pc:docMk/>
            <pc:sldMk cId="0" sldId="269"/>
            <ac:spMk id="2" creationId="{E9FBD429-6C84-4F00-95F5-62324AD88C29}"/>
          </ac:spMkLst>
        </pc:spChg>
        <pc:spChg chg="add del mod">
          <ac:chgData name="Terri Louise" userId="d936a5e3bf7f1e15" providerId="LiveId" clId="{2887B041-C4A5-4059-919A-2EA76EE6C17D}" dt="2021-07-19T18:20:05.328" v="664"/>
          <ac:spMkLst>
            <pc:docMk/>
            <pc:sldMk cId="0" sldId="269"/>
            <ac:spMk id="45" creationId="{63966FA7-C738-414A-84AB-0F24D8EA43F2}"/>
          </ac:spMkLst>
        </pc:spChg>
        <pc:spChg chg="mod">
          <ac:chgData name="Terri Louise" userId="d936a5e3bf7f1e15" providerId="LiveId" clId="{2887B041-C4A5-4059-919A-2EA76EE6C17D}" dt="2021-07-19T18:16:28.688" v="614" actId="20577"/>
          <ac:spMkLst>
            <pc:docMk/>
            <pc:sldMk cId="0" sldId="269"/>
            <ac:spMk id="486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37.278" v="660" actId="20577"/>
          <ac:spMkLst>
            <pc:docMk/>
            <pc:sldMk cId="0" sldId="269"/>
            <ac:spMk id="497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34.704" v="659" actId="20577"/>
          <ac:spMkLst>
            <pc:docMk/>
            <pc:sldMk cId="0" sldId="269"/>
            <ac:spMk id="49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31.760" v="658" actId="20577"/>
          <ac:spMkLst>
            <pc:docMk/>
            <pc:sldMk cId="0" sldId="269"/>
            <ac:spMk id="49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28.749" v="657" actId="20577"/>
          <ac:spMkLst>
            <pc:docMk/>
            <pc:sldMk cId="0" sldId="269"/>
            <ac:spMk id="500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42.300" v="662" actId="20577"/>
          <ac:spMkLst>
            <pc:docMk/>
            <pc:sldMk cId="0" sldId="269"/>
            <ac:spMk id="512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39.490" v="661" actId="20577"/>
          <ac:spMkLst>
            <pc:docMk/>
            <pc:sldMk cId="0" sldId="269"/>
            <ac:spMk id="513" creationId="{00000000-0000-0000-0000-000000000000}"/>
          </ac:spMkLst>
        </pc:spChg>
        <pc:grpChg chg="mod">
          <ac:chgData name="Terri Louise" userId="d936a5e3bf7f1e15" providerId="LiveId" clId="{2887B041-C4A5-4059-919A-2EA76EE6C17D}" dt="2021-07-19T18:21:11.890" v="667" actId="1076"/>
          <ac:grpSpMkLst>
            <pc:docMk/>
            <pc:sldMk cId="0" sldId="269"/>
            <ac:grpSpMk id="489" creationId="{00000000-0000-0000-0000-000000000000}"/>
          </ac:grpSpMkLst>
        </pc:grpChg>
      </pc:sldChg>
      <pc:sldChg chg="del">
        <pc:chgData name="Terri Louise" userId="d936a5e3bf7f1e15" providerId="LiveId" clId="{2887B041-C4A5-4059-919A-2EA76EE6C17D}" dt="2021-07-19T17:47:14.822" v="194" actId="47"/>
        <pc:sldMkLst>
          <pc:docMk/>
          <pc:sldMk cId="0" sldId="270"/>
        </pc:sldMkLst>
      </pc:sldChg>
      <pc:sldChg chg="del">
        <pc:chgData name="Terri Louise" userId="d936a5e3bf7f1e15" providerId="LiveId" clId="{2887B041-C4A5-4059-919A-2EA76EE6C17D}" dt="2021-07-19T17:47:17.801" v="195" actId="47"/>
        <pc:sldMkLst>
          <pc:docMk/>
          <pc:sldMk cId="0" sldId="271"/>
        </pc:sldMkLst>
      </pc:sldChg>
      <pc:sldChg chg="del">
        <pc:chgData name="Terri Louise" userId="d936a5e3bf7f1e15" providerId="LiveId" clId="{2887B041-C4A5-4059-919A-2EA76EE6C17D}" dt="2021-07-19T17:47:22.203" v="196" actId="47"/>
        <pc:sldMkLst>
          <pc:docMk/>
          <pc:sldMk cId="0" sldId="272"/>
        </pc:sldMkLst>
      </pc:sldChg>
      <pc:sldChg chg="addSp delSp modSp mod ord">
        <pc:chgData name="Terri Louise" userId="d936a5e3bf7f1e15" providerId="LiveId" clId="{2887B041-C4A5-4059-919A-2EA76EE6C17D}" dt="2021-07-19T18:42:33.958" v="901"/>
        <pc:sldMkLst>
          <pc:docMk/>
          <pc:sldMk cId="0" sldId="273"/>
        </pc:sldMkLst>
        <pc:spChg chg="add mod">
          <ac:chgData name="Terri Louise" userId="d936a5e3bf7f1e15" providerId="LiveId" clId="{2887B041-C4A5-4059-919A-2EA76EE6C17D}" dt="2021-07-19T18:25:15.251" v="738" actId="1076"/>
          <ac:spMkLst>
            <pc:docMk/>
            <pc:sldMk cId="0" sldId="273"/>
            <ac:spMk id="125" creationId="{9B4CBF6C-B506-4571-B8F3-B06D18B6024C}"/>
          </ac:spMkLst>
        </pc:spChg>
        <pc:spChg chg="add mod">
          <ac:chgData name="Terri Louise" userId="d936a5e3bf7f1e15" providerId="LiveId" clId="{2887B041-C4A5-4059-919A-2EA76EE6C17D}" dt="2021-07-19T18:26:33.693" v="773" actId="1076"/>
          <ac:spMkLst>
            <pc:docMk/>
            <pc:sldMk cId="0" sldId="273"/>
            <ac:spMk id="126" creationId="{FC9BD79E-B72A-4280-937D-AF1023DC467F}"/>
          </ac:spMkLst>
        </pc:spChg>
        <pc:spChg chg="mod">
          <ac:chgData name="Terri Louise" userId="d936a5e3bf7f1e15" providerId="LiveId" clId="{2887B041-C4A5-4059-919A-2EA76EE6C17D}" dt="2021-07-19T18:25:37.669" v="743" actId="1076"/>
          <ac:spMkLst>
            <pc:docMk/>
            <pc:sldMk cId="0" sldId="273"/>
            <ac:spMk id="59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3:41.432" v="728" actId="20577"/>
          <ac:spMkLst>
            <pc:docMk/>
            <pc:sldMk cId="0" sldId="273"/>
            <ac:spMk id="59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09:09.164" v="563" actId="20577"/>
          <ac:spMkLst>
            <pc:docMk/>
            <pc:sldMk cId="0" sldId="273"/>
            <ac:spMk id="600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2:20.162" v="673" actId="478"/>
          <ac:spMkLst>
            <pc:docMk/>
            <pc:sldMk cId="0" sldId="273"/>
            <ac:spMk id="602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2:27.696" v="675" actId="478"/>
          <ac:spMkLst>
            <pc:docMk/>
            <pc:sldMk cId="0" sldId="273"/>
            <ac:spMk id="603" creationId="{00000000-0000-0000-0000-000000000000}"/>
          </ac:spMkLst>
        </pc:spChg>
        <pc:spChg chg="del mod">
          <ac:chgData name="Terri Louise" userId="d936a5e3bf7f1e15" providerId="LiveId" clId="{2887B041-C4A5-4059-919A-2EA76EE6C17D}" dt="2021-07-19T18:22:31.949" v="677" actId="478"/>
          <ac:spMkLst>
            <pc:docMk/>
            <pc:sldMk cId="0" sldId="273"/>
            <ac:spMk id="604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6:58.488" v="816" actId="20577"/>
          <ac:spMkLst>
            <pc:docMk/>
            <pc:sldMk cId="0" sldId="273"/>
            <ac:spMk id="605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7:01.781" v="817" actId="20577"/>
          <ac:spMkLst>
            <pc:docMk/>
            <pc:sldMk cId="0" sldId="273"/>
            <ac:spMk id="69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3:48.916" v="729" actId="20577"/>
          <ac:spMkLst>
            <pc:docMk/>
            <pc:sldMk cId="0" sldId="273"/>
            <ac:spMk id="700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3:18.604" v="687" actId="478"/>
          <ac:spMkLst>
            <pc:docMk/>
            <pc:sldMk cId="0" sldId="273"/>
            <ac:spMk id="705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3:20.953" v="688" actId="478"/>
          <ac:spMkLst>
            <pc:docMk/>
            <pc:sldMk cId="0" sldId="273"/>
            <ac:spMk id="706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3:14.208" v="686" actId="478"/>
          <ac:spMkLst>
            <pc:docMk/>
            <pc:sldMk cId="0" sldId="273"/>
            <ac:spMk id="707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23:10.832" v="685" actId="478"/>
          <ac:spMkLst>
            <pc:docMk/>
            <pc:sldMk cId="0" sldId="273"/>
            <ac:spMk id="708" creationId="{00000000-0000-0000-0000-000000000000}"/>
          </ac:spMkLst>
        </pc:spChg>
        <pc:grpChg chg="del mod">
          <ac:chgData name="Terri Louise" userId="d936a5e3bf7f1e15" providerId="LiveId" clId="{2887B041-C4A5-4059-919A-2EA76EE6C17D}" dt="2021-07-19T18:22:42.587" v="680" actId="478"/>
          <ac:grpSpMkLst>
            <pc:docMk/>
            <pc:sldMk cId="0" sldId="273"/>
            <ac:grpSpMk id="606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2:46.743" v="681" actId="478"/>
          <ac:grpSpMkLst>
            <pc:docMk/>
            <pc:sldMk cId="0" sldId="273"/>
            <ac:grpSpMk id="619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3:01.080" v="682" actId="478"/>
          <ac:grpSpMkLst>
            <pc:docMk/>
            <pc:sldMk cId="0" sldId="273"/>
            <ac:grpSpMk id="622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3:04.189" v="683" actId="478"/>
          <ac:grpSpMkLst>
            <pc:docMk/>
            <pc:sldMk cId="0" sldId="273"/>
            <ac:grpSpMk id="689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3:07.432" v="684" actId="478"/>
          <ac:grpSpMkLst>
            <pc:docMk/>
            <pc:sldMk cId="0" sldId="273"/>
            <ac:grpSpMk id="701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2:24.076" v="674" actId="478"/>
          <ac:grpSpMkLst>
            <pc:docMk/>
            <pc:sldMk cId="0" sldId="273"/>
            <ac:grpSpMk id="709" creationId="{00000000-0000-0000-0000-000000000000}"/>
          </ac:grpSpMkLst>
        </pc:grpChg>
        <pc:grpChg chg="del">
          <ac:chgData name="Terri Louise" userId="d936a5e3bf7f1e15" providerId="LiveId" clId="{2887B041-C4A5-4059-919A-2EA76EE6C17D}" dt="2021-07-19T18:22:33.606" v="678" actId="478"/>
          <ac:grpSpMkLst>
            <pc:docMk/>
            <pc:sldMk cId="0" sldId="273"/>
            <ac:grpSpMk id="714" creationId="{00000000-0000-0000-0000-000000000000}"/>
          </ac:grpSpMkLst>
        </pc:grpChg>
        <pc:picChg chg="mod">
          <ac:chgData name="Terri Louise" userId="d936a5e3bf7f1e15" providerId="LiveId" clId="{2887B041-C4A5-4059-919A-2EA76EE6C17D}" dt="2021-07-19T18:25:43.935" v="745" actId="1076"/>
          <ac:picMkLst>
            <pc:docMk/>
            <pc:sldMk cId="0" sldId="273"/>
            <ac:picMk id="597" creationId="{00000000-0000-0000-0000-000000000000}"/>
          </ac:picMkLst>
        </pc:picChg>
      </pc:sldChg>
      <pc:sldChg chg="del">
        <pc:chgData name="Terri Louise" userId="d936a5e3bf7f1e15" providerId="LiveId" clId="{2887B041-C4A5-4059-919A-2EA76EE6C17D}" dt="2021-07-19T17:47:32.753" v="197" actId="47"/>
        <pc:sldMkLst>
          <pc:docMk/>
          <pc:sldMk cId="0" sldId="274"/>
        </pc:sldMkLst>
      </pc:sldChg>
      <pc:sldChg chg="del">
        <pc:chgData name="Terri Louise" userId="d936a5e3bf7f1e15" providerId="LiveId" clId="{2887B041-C4A5-4059-919A-2EA76EE6C17D}" dt="2021-07-19T17:47:36.639" v="198" actId="47"/>
        <pc:sldMkLst>
          <pc:docMk/>
          <pc:sldMk cId="0" sldId="275"/>
        </pc:sldMkLst>
      </pc:sldChg>
      <pc:sldChg chg="modSp mod ord">
        <pc:chgData name="Terri Louise" userId="d936a5e3bf7f1e15" providerId="LiveId" clId="{2887B041-C4A5-4059-919A-2EA76EE6C17D}" dt="2021-07-19T18:28:14.590" v="862" actId="1076"/>
        <pc:sldMkLst>
          <pc:docMk/>
          <pc:sldMk cId="0" sldId="276"/>
        </pc:sldMkLst>
        <pc:spChg chg="mod">
          <ac:chgData name="Terri Louise" userId="d936a5e3bf7f1e15" providerId="LiveId" clId="{2887B041-C4A5-4059-919A-2EA76EE6C17D}" dt="2021-07-19T18:27:21.148" v="833" actId="20577"/>
          <ac:spMkLst>
            <pc:docMk/>
            <pc:sldMk cId="0" sldId="276"/>
            <ac:spMk id="816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8:14.590" v="862" actId="1076"/>
          <ac:spMkLst>
            <pc:docMk/>
            <pc:sldMk cId="0" sldId="276"/>
            <ac:spMk id="81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7:56.949" v="841" actId="20577"/>
          <ac:spMkLst>
            <pc:docMk/>
            <pc:sldMk cId="0" sldId="276"/>
            <ac:spMk id="81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7:59.663" v="845" actId="20577"/>
          <ac:spMkLst>
            <pc:docMk/>
            <pc:sldMk cId="0" sldId="276"/>
            <ac:spMk id="82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8:02.492" v="849" actId="20577"/>
          <ac:spMkLst>
            <pc:docMk/>
            <pc:sldMk cId="0" sldId="276"/>
            <ac:spMk id="830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8:05.325" v="853" actId="20577"/>
          <ac:spMkLst>
            <pc:docMk/>
            <pc:sldMk cId="0" sldId="276"/>
            <ac:spMk id="832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8:12.677" v="861" actId="20577"/>
          <ac:spMkLst>
            <pc:docMk/>
            <pc:sldMk cId="0" sldId="276"/>
            <ac:spMk id="834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28:09.519" v="857" actId="20577"/>
          <ac:spMkLst>
            <pc:docMk/>
            <pc:sldMk cId="0" sldId="276"/>
            <ac:spMk id="836" creationId="{00000000-0000-0000-0000-000000000000}"/>
          </ac:spMkLst>
        </pc:spChg>
      </pc:sldChg>
      <pc:sldChg chg="addSp delSp modSp mod ord">
        <pc:chgData name="Terri Louise" userId="d936a5e3bf7f1e15" providerId="LiveId" clId="{2887B041-C4A5-4059-919A-2EA76EE6C17D}" dt="2021-07-19T18:19:11.649" v="656" actId="1076"/>
        <pc:sldMkLst>
          <pc:docMk/>
          <pc:sldMk cId="0" sldId="277"/>
        </pc:sldMkLst>
        <pc:spChg chg="add mod">
          <ac:chgData name="Terri Louise" userId="d936a5e3bf7f1e15" providerId="LiveId" clId="{2887B041-C4A5-4059-919A-2EA76EE6C17D}" dt="2021-07-19T18:17:18.316" v="636" actId="1076"/>
          <ac:spMkLst>
            <pc:docMk/>
            <pc:sldMk cId="0" sldId="277"/>
            <ac:spMk id="3" creationId="{F5D08364-3307-475D-877E-75ECB82E8CFE}"/>
          </ac:spMkLst>
        </pc:spChg>
        <pc:spChg chg="mod">
          <ac:chgData name="Terri Louise" userId="d936a5e3bf7f1e15" providerId="LiveId" clId="{2887B041-C4A5-4059-919A-2EA76EE6C17D}" dt="2021-07-19T18:08:41.725" v="549" actId="20577"/>
          <ac:spMkLst>
            <pc:docMk/>
            <pc:sldMk cId="0" sldId="277"/>
            <ac:spMk id="843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8:04.233" v="647"/>
          <ac:spMkLst>
            <pc:docMk/>
            <pc:sldMk cId="0" sldId="277"/>
            <ac:spMk id="847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7:06.921" v="634" actId="1076"/>
          <ac:spMkLst>
            <pc:docMk/>
            <pc:sldMk cId="0" sldId="277"/>
            <ac:spMk id="848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17:10.316" v="635" actId="478"/>
          <ac:spMkLst>
            <pc:docMk/>
            <pc:sldMk cId="0" sldId="277"/>
            <ac:spMk id="849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8:15.843" v="648" actId="1076"/>
          <ac:spMkLst>
            <pc:docMk/>
            <pc:sldMk cId="0" sldId="277"/>
            <ac:spMk id="850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7:30.539" v="638" actId="1076"/>
          <ac:spMkLst>
            <pc:docMk/>
            <pc:sldMk cId="0" sldId="277"/>
            <ac:spMk id="851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7:38.249" v="643" actId="1076"/>
          <ac:spMkLst>
            <pc:docMk/>
            <pc:sldMk cId="0" sldId="277"/>
            <ac:spMk id="852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9:11.649" v="656" actId="1076"/>
          <ac:spMkLst>
            <pc:docMk/>
            <pc:sldMk cId="0" sldId="277"/>
            <ac:spMk id="853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8:21.763" v="649" actId="1076"/>
          <ac:spMkLst>
            <pc:docMk/>
            <pc:sldMk cId="0" sldId="277"/>
            <ac:spMk id="854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18:29.652" v="654" actId="1076"/>
          <ac:spMkLst>
            <pc:docMk/>
            <pc:sldMk cId="0" sldId="277"/>
            <ac:spMk id="855" creationId="{00000000-0000-0000-0000-000000000000}"/>
          </ac:spMkLst>
        </pc:spChg>
      </pc:sldChg>
      <pc:sldChg chg="add del">
        <pc:chgData name="Terri Louise" userId="d936a5e3bf7f1e15" providerId="LiveId" clId="{2887B041-C4A5-4059-919A-2EA76EE6C17D}" dt="2021-07-19T17:48:28.271" v="203" actId="47"/>
        <pc:sldMkLst>
          <pc:docMk/>
          <pc:sldMk cId="0" sldId="278"/>
        </pc:sldMkLst>
      </pc:sldChg>
      <pc:sldChg chg="delSp modSp mod">
        <pc:chgData name="Terri Louise" userId="d936a5e3bf7f1e15" providerId="LiveId" clId="{2887B041-C4A5-4059-919A-2EA76EE6C17D}" dt="2021-07-19T18:01:59.555" v="475" actId="478"/>
        <pc:sldMkLst>
          <pc:docMk/>
          <pc:sldMk cId="0" sldId="279"/>
        </pc:sldMkLst>
        <pc:spChg chg="del">
          <ac:chgData name="Terri Louise" userId="d936a5e3bf7f1e15" providerId="LiveId" clId="{2887B041-C4A5-4059-919A-2EA76EE6C17D}" dt="2021-07-19T18:01:55.960" v="473" actId="478"/>
          <ac:spMkLst>
            <pc:docMk/>
            <pc:sldMk cId="0" sldId="279"/>
            <ac:spMk id="876" creationId="{00000000-0000-0000-0000-000000000000}"/>
          </ac:spMkLst>
        </pc:spChg>
        <pc:spChg chg="del">
          <ac:chgData name="Terri Louise" userId="d936a5e3bf7f1e15" providerId="LiveId" clId="{2887B041-C4A5-4059-919A-2EA76EE6C17D}" dt="2021-07-19T18:01:54.435" v="472" actId="478"/>
          <ac:spMkLst>
            <pc:docMk/>
            <pc:sldMk cId="0" sldId="279"/>
            <ac:spMk id="877" creationId="{00000000-0000-0000-0000-000000000000}"/>
          </ac:spMkLst>
        </pc:spChg>
        <pc:spChg chg="del mod">
          <ac:chgData name="Terri Louise" userId="d936a5e3bf7f1e15" providerId="LiveId" clId="{2887B041-C4A5-4059-919A-2EA76EE6C17D}" dt="2021-07-19T18:01:59.555" v="475" actId="478"/>
          <ac:spMkLst>
            <pc:docMk/>
            <pc:sldMk cId="0" sldId="279"/>
            <ac:spMk id="878" creationId="{00000000-0000-0000-0000-000000000000}"/>
          </ac:spMkLst>
        </pc:spChg>
        <pc:spChg chg="mod">
          <ac:chgData name="Terri Louise" userId="d936a5e3bf7f1e15" providerId="LiveId" clId="{2887B041-C4A5-4059-919A-2EA76EE6C17D}" dt="2021-07-19T18:01:46.828" v="471" actId="20577"/>
          <ac:spMkLst>
            <pc:docMk/>
            <pc:sldMk cId="0" sldId="279"/>
            <ac:spMk id="880" creationId="{00000000-0000-0000-0000-000000000000}"/>
          </ac:spMkLst>
        </pc:spChg>
      </pc:sldChg>
      <pc:sldChg chg="modSp mod">
        <pc:chgData name="Terri Louise" userId="d936a5e3bf7f1e15" providerId="LiveId" clId="{2887B041-C4A5-4059-919A-2EA76EE6C17D}" dt="2021-07-19T17:49:34.060" v="220" actId="20577"/>
        <pc:sldMkLst>
          <pc:docMk/>
          <pc:sldMk cId="0" sldId="280"/>
        </pc:sldMkLst>
        <pc:spChg chg="mod">
          <ac:chgData name="Terri Louise" userId="d936a5e3bf7f1e15" providerId="LiveId" clId="{2887B041-C4A5-4059-919A-2EA76EE6C17D}" dt="2021-07-19T17:49:34.060" v="220" actId="20577"/>
          <ac:spMkLst>
            <pc:docMk/>
            <pc:sldMk cId="0" sldId="280"/>
            <ac:spMk id="886" creationId="{00000000-0000-0000-0000-000000000000}"/>
          </ac:spMkLst>
        </pc:spChg>
      </pc:sldChg>
      <pc:sldChg chg="add del">
        <pc:chgData name="Terri Louise" userId="d936a5e3bf7f1e15" providerId="LiveId" clId="{2887B041-C4A5-4059-919A-2EA76EE6C17D}" dt="2021-07-19T17:49:41.580" v="221" actId="47"/>
        <pc:sldMkLst>
          <pc:docMk/>
          <pc:sldMk cId="527175131" sldId="281"/>
        </pc:sldMkLst>
        <pc:spChg chg="mod">
          <ac:chgData name="Terri Louise" userId="d936a5e3bf7f1e15" providerId="LiveId" clId="{2887B041-C4A5-4059-919A-2EA76EE6C17D}" dt="2021-07-19T18:45:43.272" v="924" actId="207"/>
          <ac:spMkLst>
            <pc:docMk/>
            <pc:sldMk cId="527175131" sldId="281"/>
            <ac:spMk id="3" creationId="{DAF1E866-7734-4377-AFF5-08082D537A8C}"/>
          </ac:spMkLst>
        </pc:spChg>
        <pc:spChg chg="add del">
          <ac:chgData name="Terri Louise" userId="d936a5e3bf7f1e15" providerId="LiveId" clId="{2887B041-C4A5-4059-919A-2EA76EE6C17D}" dt="2021-07-19T18:44:35.496" v="916" actId="478"/>
          <ac:spMkLst>
            <pc:docMk/>
            <pc:sldMk cId="527175131" sldId="281"/>
            <ac:spMk id="11" creationId="{36E0D04B-F937-4554-BFDB-697FFAA51897}"/>
          </ac:spMkLst>
        </pc:spChg>
        <pc:spChg chg="mod">
          <ac:chgData name="Terri Louise" userId="d936a5e3bf7f1e15" providerId="LiveId" clId="{2887B041-C4A5-4059-919A-2EA76EE6C17D}" dt="2021-07-19T18:42:20.563" v="897" actId="20577"/>
          <ac:spMkLst>
            <pc:docMk/>
            <pc:sldMk cId="527175131" sldId="281"/>
            <ac:spMk id="202" creationId="{00000000-0000-0000-0000-000000000000}"/>
          </ac:spMkLst>
        </pc:spChg>
        <pc:picChg chg="add del mod ord">
          <ac:chgData name="Terri Louise" userId="d936a5e3bf7f1e15" providerId="LiveId" clId="{2887B041-C4A5-4059-919A-2EA76EE6C17D}" dt="2021-07-19T18:45:44.886" v="925" actId="478"/>
          <ac:picMkLst>
            <pc:docMk/>
            <pc:sldMk cId="527175131" sldId="281"/>
            <ac:picMk id="4" creationId="{571F6E49-DE86-4F3B-89B3-0306830F189A}"/>
          </ac:picMkLst>
        </pc:picChg>
        <pc:picChg chg="del">
          <ac:chgData name="Terri Louise" userId="d936a5e3bf7f1e15" providerId="LiveId" clId="{2887B041-C4A5-4059-919A-2EA76EE6C17D}" dt="2021-07-19T18:42:52.026" v="904" actId="478"/>
          <ac:picMkLst>
            <pc:docMk/>
            <pc:sldMk cId="527175131" sldId="281"/>
            <ac:picMk id="5" creationId="{36C9DDD1-7186-465E-A793-E7AEE44E048F}"/>
          </ac:picMkLst>
        </pc:picChg>
        <pc:picChg chg="add mod">
          <ac:chgData name="Terri Louise" userId="d936a5e3bf7f1e15" providerId="LiveId" clId="{2887B041-C4A5-4059-919A-2EA76EE6C17D}" dt="2021-07-19T18:45:58.405" v="927" actId="1076"/>
          <ac:picMkLst>
            <pc:docMk/>
            <pc:sldMk cId="527175131" sldId="281"/>
            <ac:picMk id="8" creationId="{30160AB5-0EAA-42B3-9466-BDDF10A1356C}"/>
          </ac:picMkLst>
        </pc:picChg>
      </pc:sldChg>
      <pc:sldChg chg="del">
        <pc:chgData name="Terri Louise" userId="d936a5e3bf7f1e15" providerId="LiveId" clId="{2887B041-C4A5-4059-919A-2EA76EE6C17D}" dt="2021-07-19T17:49:48.812" v="222" actId="47"/>
        <pc:sldMkLst>
          <pc:docMk/>
          <pc:sldMk cId="0" sldId="282"/>
        </pc:sldMkLst>
      </pc:sldChg>
      <pc:sldChg chg="del">
        <pc:chgData name="Terri Louise" userId="d936a5e3bf7f1e15" providerId="LiveId" clId="{2887B041-C4A5-4059-919A-2EA76EE6C17D}" dt="2021-07-19T18:00:59.552" v="458" actId="47"/>
        <pc:sldMkLst>
          <pc:docMk/>
          <pc:sldMk cId="1639116586" sldId="283"/>
        </pc:sldMkLst>
      </pc:sldChg>
      <pc:sldChg chg="del">
        <pc:chgData name="Terri Louise" userId="d936a5e3bf7f1e15" providerId="LiveId" clId="{2887B041-C4A5-4059-919A-2EA76EE6C17D}" dt="2021-07-19T17:49:56.854" v="223" actId="47"/>
        <pc:sldMkLst>
          <pc:docMk/>
          <pc:sldMk cId="1369926416" sldId="284"/>
        </pc:sldMkLst>
      </pc:sldChg>
      <pc:sldChg chg="add del">
        <pc:chgData name="Terri Louise" userId="d936a5e3bf7f1e15" providerId="LiveId" clId="{2887B041-C4A5-4059-919A-2EA76EE6C17D}" dt="2021-07-19T17:50:25.340" v="230" actId="47"/>
        <pc:sldMkLst>
          <pc:docMk/>
          <pc:sldMk cId="0" sldId="285"/>
        </pc:sldMkLst>
      </pc:sldChg>
      <pc:sldChg chg="add del">
        <pc:chgData name="Terri Louise" userId="d936a5e3bf7f1e15" providerId="LiveId" clId="{2887B041-C4A5-4059-919A-2EA76EE6C17D}" dt="2021-07-19T18:01:01.297" v="459" actId="47"/>
        <pc:sldMkLst>
          <pc:docMk/>
          <pc:sldMk cId="0" sldId="286"/>
        </pc:sldMkLst>
      </pc:sldChg>
      <pc:sldChg chg="add del">
        <pc:chgData name="Terri Louise" userId="d936a5e3bf7f1e15" providerId="LiveId" clId="{2887B041-C4A5-4059-919A-2EA76EE6C17D}" dt="2021-07-19T18:01:17.714" v="470" actId="47"/>
        <pc:sldMkLst>
          <pc:docMk/>
          <pc:sldMk cId="0" sldId="287"/>
        </pc:sldMkLst>
      </pc:sldChg>
      <pc:sldChg chg="del">
        <pc:chgData name="Terri Louise" userId="d936a5e3bf7f1e15" providerId="LiveId" clId="{2887B041-C4A5-4059-919A-2EA76EE6C17D}" dt="2021-07-19T18:01:16.733" v="469" actId="47"/>
        <pc:sldMkLst>
          <pc:docMk/>
          <pc:sldMk cId="0" sldId="288"/>
        </pc:sldMkLst>
      </pc:sldChg>
      <pc:sldChg chg="del">
        <pc:chgData name="Terri Louise" userId="d936a5e3bf7f1e15" providerId="LiveId" clId="{2887B041-C4A5-4059-919A-2EA76EE6C17D}" dt="2021-07-19T18:01:14.436" v="468" actId="47"/>
        <pc:sldMkLst>
          <pc:docMk/>
          <pc:sldMk cId="0" sldId="289"/>
        </pc:sldMkLst>
      </pc:sldChg>
      <pc:sldChg chg="del">
        <pc:chgData name="Terri Louise" userId="d936a5e3bf7f1e15" providerId="LiveId" clId="{2887B041-C4A5-4059-919A-2EA76EE6C17D}" dt="2021-07-19T18:01:13.685" v="467" actId="47"/>
        <pc:sldMkLst>
          <pc:docMk/>
          <pc:sldMk cId="0" sldId="290"/>
        </pc:sldMkLst>
      </pc:sldChg>
      <pc:sldChg chg="del">
        <pc:chgData name="Terri Louise" userId="d936a5e3bf7f1e15" providerId="LiveId" clId="{2887B041-C4A5-4059-919A-2EA76EE6C17D}" dt="2021-07-19T18:01:12.957" v="466" actId="47"/>
        <pc:sldMkLst>
          <pc:docMk/>
          <pc:sldMk cId="0" sldId="291"/>
        </pc:sldMkLst>
      </pc:sldChg>
      <pc:sldChg chg="del">
        <pc:chgData name="Terri Louise" userId="d936a5e3bf7f1e15" providerId="LiveId" clId="{2887B041-C4A5-4059-919A-2EA76EE6C17D}" dt="2021-07-19T18:01:12.214" v="465" actId="47"/>
        <pc:sldMkLst>
          <pc:docMk/>
          <pc:sldMk cId="0" sldId="292"/>
        </pc:sldMkLst>
      </pc:sldChg>
      <pc:sldChg chg="del">
        <pc:chgData name="Terri Louise" userId="d936a5e3bf7f1e15" providerId="LiveId" clId="{2887B041-C4A5-4059-919A-2EA76EE6C17D}" dt="2021-07-19T18:01:11.029" v="464" actId="47"/>
        <pc:sldMkLst>
          <pc:docMk/>
          <pc:sldMk cId="0" sldId="293"/>
        </pc:sldMkLst>
      </pc:sldChg>
      <pc:sldChg chg="del">
        <pc:chgData name="Terri Louise" userId="d936a5e3bf7f1e15" providerId="LiveId" clId="{2887B041-C4A5-4059-919A-2EA76EE6C17D}" dt="2021-07-19T18:01:09.759" v="463" actId="47"/>
        <pc:sldMkLst>
          <pc:docMk/>
          <pc:sldMk cId="0" sldId="294"/>
        </pc:sldMkLst>
      </pc:sldChg>
      <pc:sldChg chg="del">
        <pc:chgData name="Terri Louise" userId="d936a5e3bf7f1e15" providerId="LiveId" clId="{2887B041-C4A5-4059-919A-2EA76EE6C17D}" dt="2021-07-19T18:01:08.944" v="462" actId="47"/>
        <pc:sldMkLst>
          <pc:docMk/>
          <pc:sldMk cId="0" sldId="295"/>
        </pc:sldMkLst>
      </pc:sldChg>
      <pc:sldChg chg="del">
        <pc:chgData name="Terri Louise" userId="d936a5e3bf7f1e15" providerId="LiveId" clId="{2887B041-C4A5-4059-919A-2EA76EE6C17D}" dt="2021-07-19T18:01:08.088" v="461" actId="47"/>
        <pc:sldMkLst>
          <pc:docMk/>
          <pc:sldMk cId="0" sldId="296"/>
        </pc:sldMkLst>
      </pc:sldChg>
      <pc:sldChg chg="del">
        <pc:chgData name="Terri Louise" userId="d936a5e3bf7f1e15" providerId="LiveId" clId="{2887B041-C4A5-4059-919A-2EA76EE6C17D}" dt="2021-07-19T18:01:06.893" v="460" actId="47"/>
        <pc:sldMkLst>
          <pc:docMk/>
          <pc:sldMk cId="0" sldId="297"/>
        </pc:sldMkLst>
      </pc:sldChg>
      <pc:sldMasterChg chg="addSldLayout delSldLayout">
        <pc:chgData name="Terri Louise" userId="d936a5e3bf7f1e15" providerId="LiveId" clId="{2887B041-C4A5-4059-919A-2EA76EE6C17D}" dt="2021-07-19T17:49:41.580" v="221" actId="47"/>
        <pc:sldMasterMkLst>
          <pc:docMk/>
          <pc:sldMasterMk cId="0" sldId="2147483672"/>
        </pc:sldMasterMkLst>
        <pc:sldLayoutChg chg="del">
          <pc:chgData name="Terri Louise" userId="d936a5e3bf7f1e15" providerId="LiveId" clId="{2887B041-C4A5-4059-919A-2EA76EE6C17D}" dt="2021-07-19T17:46:36.258" v="189" actId="47"/>
          <pc:sldLayoutMkLst>
            <pc:docMk/>
            <pc:sldMasterMk cId="0" sldId="2147483672"/>
            <pc:sldLayoutMk cId="0" sldId="2147483652"/>
          </pc:sldLayoutMkLst>
        </pc:sldLayoutChg>
        <pc:sldLayoutChg chg="del">
          <pc:chgData name="Terri Louise" userId="d936a5e3bf7f1e15" providerId="LiveId" clId="{2887B041-C4A5-4059-919A-2EA76EE6C17D}" dt="2021-07-19T17:46:53.143" v="190" actId="47"/>
          <pc:sldLayoutMkLst>
            <pc:docMk/>
            <pc:sldMasterMk cId="0" sldId="2147483672"/>
            <pc:sldLayoutMk cId="0" sldId="2147483654"/>
          </pc:sldLayoutMkLst>
        </pc:sldLayoutChg>
        <pc:sldLayoutChg chg="del">
          <pc:chgData name="Terri Louise" userId="d936a5e3bf7f1e15" providerId="LiveId" clId="{2887B041-C4A5-4059-919A-2EA76EE6C17D}" dt="2021-07-19T17:46:54.339" v="191" actId="47"/>
          <pc:sldLayoutMkLst>
            <pc:docMk/>
            <pc:sldMasterMk cId="0" sldId="2147483672"/>
            <pc:sldLayoutMk cId="0" sldId="2147483655"/>
          </pc:sldLayoutMkLst>
        </pc:sldLayoutChg>
        <pc:sldLayoutChg chg="del">
          <pc:chgData name="Terri Louise" userId="d936a5e3bf7f1e15" providerId="LiveId" clId="{2887B041-C4A5-4059-919A-2EA76EE6C17D}" dt="2021-07-19T17:47:00.314" v="192" actId="47"/>
          <pc:sldLayoutMkLst>
            <pc:docMk/>
            <pc:sldMasterMk cId="0" sldId="2147483672"/>
            <pc:sldLayoutMk cId="0" sldId="2147483658"/>
          </pc:sldLayoutMkLst>
        </pc:sldLayoutChg>
        <pc:sldLayoutChg chg="del">
          <pc:chgData name="Terri Louise" userId="d936a5e3bf7f1e15" providerId="LiveId" clId="{2887B041-C4A5-4059-919A-2EA76EE6C17D}" dt="2021-07-19T17:47:14.822" v="194" actId="47"/>
          <pc:sldLayoutMkLst>
            <pc:docMk/>
            <pc:sldMasterMk cId="0" sldId="2147483672"/>
            <pc:sldLayoutMk cId="0" sldId="2147483661"/>
          </pc:sldLayoutMkLst>
        </pc:sldLayoutChg>
        <pc:sldLayoutChg chg="del">
          <pc:chgData name="Terri Louise" userId="d936a5e3bf7f1e15" providerId="LiveId" clId="{2887B041-C4A5-4059-919A-2EA76EE6C17D}" dt="2021-07-19T17:47:17.801" v="195" actId="47"/>
          <pc:sldLayoutMkLst>
            <pc:docMk/>
            <pc:sldMasterMk cId="0" sldId="2147483672"/>
            <pc:sldLayoutMk cId="0" sldId="2147483662"/>
          </pc:sldLayoutMkLst>
        </pc:sldLayoutChg>
        <pc:sldLayoutChg chg="del">
          <pc:chgData name="Terri Louise" userId="d936a5e3bf7f1e15" providerId="LiveId" clId="{2887B041-C4A5-4059-919A-2EA76EE6C17D}" dt="2021-07-19T17:47:32.753" v="197" actId="47"/>
          <pc:sldLayoutMkLst>
            <pc:docMk/>
            <pc:sldMasterMk cId="0" sldId="2147483672"/>
            <pc:sldLayoutMk cId="0" sldId="2147483663"/>
          </pc:sldLayoutMkLst>
        </pc:sldLayoutChg>
        <pc:sldLayoutChg chg="del">
          <pc:chgData name="Terri Louise" userId="d936a5e3bf7f1e15" providerId="LiveId" clId="{2887B041-C4A5-4059-919A-2EA76EE6C17D}" dt="2021-07-19T17:47:36.639" v="198" actId="47"/>
          <pc:sldLayoutMkLst>
            <pc:docMk/>
            <pc:sldMasterMk cId="0" sldId="2147483672"/>
            <pc:sldLayoutMk cId="0" sldId="2147483664"/>
          </pc:sldLayoutMkLst>
        </pc:sldLayoutChg>
        <pc:sldLayoutChg chg="add del">
          <pc:chgData name="Terri Louise" userId="d936a5e3bf7f1e15" providerId="LiveId" clId="{2887B041-C4A5-4059-919A-2EA76EE6C17D}" dt="2021-07-19T17:48:28.271" v="203" actId="47"/>
          <pc:sldLayoutMkLst>
            <pc:docMk/>
            <pc:sldMasterMk cId="0" sldId="2147483672"/>
            <pc:sldLayoutMk cId="0" sldId="2147483667"/>
          </pc:sldLayoutMkLst>
        </pc:sldLayoutChg>
        <pc:sldLayoutChg chg="add del">
          <pc:chgData name="Terri Louise" userId="d936a5e3bf7f1e15" providerId="LiveId" clId="{2887B041-C4A5-4059-919A-2EA76EE6C17D}" dt="2021-07-19T17:49:41.580" v="221" actId="47"/>
          <pc:sldLayoutMkLst>
            <pc:docMk/>
            <pc:sldMasterMk cId="0" sldId="2147483672"/>
            <pc:sldLayoutMk cId="0" sldId="2147483669"/>
          </pc:sldLayoutMkLst>
        </pc:sldLayoutChg>
      </pc:sldMasterChg>
      <pc:sldMasterChg chg="del delSldLayout">
        <pc:chgData name="Terri Louise" userId="d936a5e3bf7f1e15" providerId="LiveId" clId="{2887B041-C4A5-4059-919A-2EA76EE6C17D}" dt="2021-07-19T18:01:17.714" v="470" actId="47"/>
        <pc:sldMasterMkLst>
          <pc:docMk/>
          <pc:sldMasterMk cId="0" sldId="2147483673"/>
        </pc:sldMasterMkLst>
        <pc:sldLayoutChg chg="del">
          <pc:chgData name="Terri Louise" userId="d936a5e3bf7f1e15" providerId="LiveId" clId="{2887B041-C4A5-4059-919A-2EA76EE6C17D}" dt="2021-07-19T18:01:17.714" v="470" actId="47"/>
          <pc:sldLayoutMkLst>
            <pc:docMk/>
            <pc:sldMasterMk cId="0" sldId="2147483673"/>
            <pc:sldLayoutMk cId="0" sldId="2147483671"/>
          </pc:sldLayoutMkLst>
        </pc:sldLayoutChg>
      </pc:sldMasterChg>
    </pc:docChg>
  </pc:docChgLst>
</pc:chgInfo>
</file>

<file path=ppt/media/image1.png>
</file>

<file path=ppt/media/image10.png>
</file>

<file path=ppt/media/image11.jpg>
</file>

<file path=ppt/media/image12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e774b7c81_1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e774b7c81_1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557095241f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557095241f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g55e7858a94_1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3" name="Google Shape;883;g55e7858a94_1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aaafe518c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aaafe518c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5e774b7c81_1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5e774b7c81_1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2259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5709524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5709524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98542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57095241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57095241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54206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557095241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557095241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 type="title">
  <p:cSld name="TITLE">
    <p:bg>
      <p:bgPr>
        <a:solidFill>
          <a:srgbClr val="F3F3F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 flipH="1">
            <a:off x="1786200" y="2682375"/>
            <a:ext cx="55716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flipH="1">
            <a:off x="2003964" y="3226275"/>
            <a:ext cx="5136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">
  <p:cSld name="CUSTOM_1_1">
    <p:bg>
      <p:bgPr>
        <a:solidFill>
          <a:srgbClr val="F3F3F3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491389" y="817675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491382" y="1279150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 idx="2"/>
          </p:nvPr>
        </p:nvSpPr>
        <p:spPr>
          <a:xfrm>
            <a:off x="1491389" y="2999000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1491382" y="3460475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4"/>
          </p:nvPr>
        </p:nvSpPr>
        <p:spPr>
          <a:xfrm>
            <a:off x="4734314" y="817675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4734307" y="1279150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4734314" y="2999000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4734307" y="3460475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1491389" y="17741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9" hasCustomPrompt="1"/>
          </p:nvPr>
        </p:nvSpPr>
        <p:spPr>
          <a:xfrm>
            <a:off x="1491389" y="395542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4734314" y="1774104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"/>
              <a:buNone/>
              <a:defRPr sz="4800"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14" hasCustomPrompt="1"/>
          </p:nvPr>
        </p:nvSpPr>
        <p:spPr>
          <a:xfrm>
            <a:off x="4734314" y="3955429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15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">
  <p:cSld name="CUSTOM_2_2_1">
    <p:bg>
      <p:bgPr>
        <a:solidFill>
          <a:srgbClr val="F3F3F3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 rot="10800000" flipH="1">
            <a:off x="30707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ctrTitle"/>
          </p:nvPr>
        </p:nvSpPr>
        <p:spPr>
          <a:xfrm>
            <a:off x="2312079" y="2274375"/>
            <a:ext cx="6217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1"/>
          </p:nvPr>
        </p:nvSpPr>
        <p:spPr>
          <a:xfrm flipH="1">
            <a:off x="6134407" y="3073335"/>
            <a:ext cx="236910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ctrTitle" idx="2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2_1_3_1">
    <p:bg>
      <p:bgPr>
        <a:solidFill>
          <a:srgbClr val="F3F3F3"/>
        </a:solid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 flipH="1">
            <a:off x="29496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ctrTitle" idx="2"/>
          </p:nvPr>
        </p:nvSpPr>
        <p:spPr>
          <a:xfrm flipH="1">
            <a:off x="1076500" y="2274375"/>
            <a:ext cx="3711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089750" y="3060163"/>
            <a:ext cx="236910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4_1">
    <p:bg>
      <p:bgPr>
        <a:solidFill>
          <a:srgbClr val="F3F3F3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7"/>
          <p:cNvSpPr/>
          <p:nvPr/>
        </p:nvSpPr>
        <p:spPr>
          <a:xfrm flipH="1">
            <a:off x="29496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1664700" y="2000250"/>
            <a:ext cx="23508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4_1_1_1_2_1_1_1">
    <p:bg>
      <p:bgPr>
        <a:solidFill>
          <a:srgbClr val="F3F3F3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/>
          <p:nvPr/>
        </p:nvSpPr>
        <p:spPr>
          <a:xfrm>
            <a:off x="2954400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4">
  <p:cSld name="CUSTOM_4_1_1_1_2_1_1_1_1_1">
    <p:bg>
      <p:bgPr>
        <a:solidFill>
          <a:srgbClr val="F3F3F3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None/>
              <a:defRPr sz="10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1"/>
          </p:nvPr>
        </p:nvSpPr>
        <p:spPr>
          <a:xfrm>
            <a:off x="1373025" y="2000250"/>
            <a:ext cx="23508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5">
  <p:cSld name="CUSTOM_2">
    <p:bg>
      <p:bgPr>
        <a:solidFill>
          <a:srgbClr val="F3F3F3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/>
          <p:nvPr/>
        </p:nvSpPr>
        <p:spPr>
          <a:xfrm rot="5400000" flipH="1">
            <a:off x="3869650" y="-3883950"/>
            <a:ext cx="1398900" cy="91668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2"/>
          <p:cNvSpPr txBox="1">
            <a:spLocks noGrp="1"/>
          </p:cNvSpPr>
          <p:nvPr>
            <p:ph type="ctrTitle"/>
          </p:nvPr>
        </p:nvSpPr>
        <p:spPr>
          <a:xfrm flipH="1">
            <a:off x="1786200" y="1925100"/>
            <a:ext cx="55716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41" name="Google Shape;141;p22"/>
          <p:cNvSpPr txBox="1">
            <a:spLocks noGrp="1"/>
          </p:cNvSpPr>
          <p:nvPr>
            <p:ph type="subTitle" idx="1"/>
          </p:nvPr>
        </p:nvSpPr>
        <p:spPr>
          <a:xfrm flipH="1">
            <a:off x="2003964" y="2469000"/>
            <a:ext cx="5136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3">
    <p:bg>
      <p:bgPr>
        <a:solidFill>
          <a:srgbClr val="FFFFFF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Josefin Sans"/>
              <a:buNone/>
              <a:defRPr sz="2800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lab"/>
              <a:buChar char="●"/>
              <a:defRPr sz="180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○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■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●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○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■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●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lab"/>
              <a:buChar char="○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Josefin Slab"/>
              <a:buChar char="■"/>
              <a:defRPr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7" r:id="rId6"/>
    <p:sldLayoutId id="2147483659" r:id="rId7"/>
    <p:sldLayoutId id="2147483668" r:id="rId8"/>
    <p:sldLayoutId id="214748367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flaticon.com/" TargetMode="External"/><Relationship Id="rId4" Type="http://schemas.openxmlformats.org/officeDocument/2006/relationships/hyperlink" Target="http://slidesgo.com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 l="1803" t="9813" r="5724" b="6237"/>
          <a:stretch/>
        </p:blipFill>
        <p:spPr>
          <a:xfrm>
            <a:off x="637575" y="382250"/>
            <a:ext cx="7866900" cy="476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/>
          <p:nvPr/>
        </p:nvSpPr>
        <p:spPr>
          <a:xfrm flipH="1">
            <a:off x="637575" y="389394"/>
            <a:ext cx="7866900" cy="4760100"/>
          </a:xfrm>
          <a:prstGeom prst="rect">
            <a:avLst/>
          </a:prstGeom>
          <a:solidFill>
            <a:srgbClr val="666666">
              <a:alpha val="2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ctrTitle"/>
          </p:nvPr>
        </p:nvSpPr>
        <p:spPr>
          <a:xfrm flipH="1">
            <a:off x="1129488" y="3072300"/>
            <a:ext cx="68850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b="1" dirty="0">
                <a:solidFill>
                  <a:srgbClr val="FFFFFF"/>
                </a:solidFill>
              </a:rPr>
              <a:t>TOPLANTZ WELLBEING WEBSITE </a:t>
            </a:r>
            <a:endParaRPr sz="2400" b="1" dirty="0">
              <a:solidFill>
                <a:srgbClr val="FFFFFF"/>
              </a:solidFill>
            </a:endParaRPr>
          </a:p>
        </p:txBody>
      </p:sp>
      <p:sp>
        <p:nvSpPr>
          <p:cNvPr id="161" name="Google Shape;161;p27"/>
          <p:cNvSpPr txBox="1">
            <a:spLocks noGrp="1"/>
          </p:cNvSpPr>
          <p:nvPr>
            <p:ph type="subTitle" idx="1"/>
          </p:nvPr>
        </p:nvSpPr>
        <p:spPr>
          <a:xfrm flipH="1">
            <a:off x="2894597" y="3618200"/>
            <a:ext cx="3352856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dirty="0">
                <a:solidFill>
                  <a:srgbClr val="FFFFFF"/>
                </a:solidFill>
              </a:rPr>
              <a:t>C</a:t>
            </a:r>
            <a:r>
              <a:rPr lang="en-GB" sz="1400" dirty="0">
                <a:solidFill>
                  <a:srgbClr val="FFFFFF"/>
                </a:solidFill>
                <a:latin typeface="Josefin Slab"/>
                <a:ea typeface="Josefin Slab"/>
                <a:cs typeface="Josefin Slab"/>
                <a:sym typeface="Josefin Slab"/>
              </a:rPr>
              <a:t>ombining plants and wellness to bring beauty, hope and healing into your home  </a:t>
            </a:r>
          </a:p>
        </p:txBody>
      </p:sp>
      <p:sp>
        <p:nvSpPr>
          <p:cNvPr id="162" name="Google Shape;162;p27"/>
          <p:cNvSpPr/>
          <p:nvPr/>
        </p:nvSpPr>
        <p:spPr>
          <a:xfrm flipH="1">
            <a:off x="2949625" y="4834600"/>
            <a:ext cx="3244800" cy="3090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289;p57">
            <a:extLst>
              <a:ext uri="{FF2B5EF4-FFF2-40B4-BE49-F238E27FC236}">
                <a16:creationId xmlns:a16="http://schemas.microsoft.com/office/drawing/2014/main" id="{10BFBB5E-9FDA-48E7-A0F3-C304B03C9DCD}"/>
              </a:ext>
            </a:extLst>
          </p:cNvPr>
          <p:cNvSpPr/>
          <p:nvPr/>
        </p:nvSpPr>
        <p:spPr>
          <a:xfrm>
            <a:off x="6163111" y="3956766"/>
            <a:ext cx="168684" cy="150891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5" name="Google Shape;875;p50"/>
          <p:cNvPicPr preferRelativeResize="0"/>
          <p:nvPr/>
        </p:nvPicPr>
        <p:blipFill rotWithShape="1">
          <a:blip r:embed="rId3">
            <a:alphaModFix/>
          </a:blip>
          <a:srcRect b="12869"/>
          <a:stretch/>
        </p:blipFill>
        <p:spPr>
          <a:xfrm>
            <a:off x="461625" y="382175"/>
            <a:ext cx="8192148" cy="4757421"/>
          </a:xfrm>
          <a:prstGeom prst="rect">
            <a:avLst/>
          </a:prstGeom>
          <a:noFill/>
          <a:ln>
            <a:noFill/>
          </a:ln>
        </p:spPr>
      </p:pic>
      <p:sp>
        <p:nvSpPr>
          <p:cNvPr id="879" name="Google Shape;879;p50"/>
          <p:cNvSpPr txBox="1">
            <a:spLocks noGrp="1"/>
          </p:cNvSpPr>
          <p:nvPr>
            <p:ph type="ctrTitle"/>
          </p:nvPr>
        </p:nvSpPr>
        <p:spPr>
          <a:xfrm flipH="1">
            <a:off x="1786200" y="1925100"/>
            <a:ext cx="55716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434343"/>
                </a:solidFill>
              </a:rPr>
              <a:t>THANK YOU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880" name="Google Shape;880;p50"/>
          <p:cNvSpPr txBox="1">
            <a:spLocks noGrp="1"/>
          </p:cNvSpPr>
          <p:nvPr>
            <p:ph type="subTitle" idx="1"/>
          </p:nvPr>
        </p:nvSpPr>
        <p:spPr>
          <a:xfrm flipH="1">
            <a:off x="2003964" y="2469000"/>
            <a:ext cx="5136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Does anyone have any questions?</a:t>
            </a:r>
            <a:endParaRPr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5" name="Google Shape;885;p51"/>
          <p:cNvPicPr preferRelativeResize="0"/>
          <p:nvPr/>
        </p:nvPicPr>
        <p:blipFill rotWithShape="1">
          <a:blip r:embed="rId3">
            <a:alphaModFix/>
          </a:blip>
          <a:srcRect l="27817" r="27817"/>
          <a:stretch/>
        </p:blipFill>
        <p:spPr>
          <a:xfrm>
            <a:off x="5468525" y="376525"/>
            <a:ext cx="2922527" cy="4390458"/>
          </a:xfrm>
          <a:prstGeom prst="rect">
            <a:avLst/>
          </a:prstGeom>
          <a:noFill/>
          <a:ln>
            <a:noFill/>
          </a:ln>
        </p:spPr>
      </p:pic>
      <p:sp>
        <p:nvSpPr>
          <p:cNvPr id="886" name="Google Shape;886;p51"/>
          <p:cNvSpPr txBox="1">
            <a:spLocks noGrp="1"/>
          </p:cNvSpPr>
          <p:nvPr>
            <p:ph type="subTitle" idx="1"/>
          </p:nvPr>
        </p:nvSpPr>
        <p:spPr>
          <a:xfrm>
            <a:off x="906399" y="2000250"/>
            <a:ext cx="3665601" cy="138868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41300" lvl="0" indent="-19050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/>
              <a:t>Presentation template by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endParaRPr sz="1000" dirty="0">
              <a:solidFill>
                <a:srgbClr val="F2E1CD"/>
              </a:solidFill>
              <a:highlight>
                <a:srgbClr val="434343"/>
              </a:highlight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/>
              <a:t>Icons by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  <a:uFill>
                  <a:noFill/>
                </a:u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endParaRPr lang="es" sz="1000" dirty="0">
              <a:solidFill>
                <a:srgbClr val="F2E1CD"/>
              </a:solidFill>
              <a:highlight>
                <a:srgbClr val="434343"/>
              </a:highlight>
              <a:uFill>
                <a:noFill/>
              </a:uFill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noFill/>
                </a:uFill>
              </a:rPr>
              <a:t>Wireframe by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  <a:uFill>
                  <a:noFill/>
                </a:uFill>
              </a:rPr>
              <a:t>Balsamiq</a:t>
            </a: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noFill/>
                </a:uFill>
              </a:rPr>
              <a:t>Webpages combined in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  <a:uFill>
                  <a:noFill/>
                </a:uFill>
              </a:rPr>
              <a:t>GitHub</a:t>
            </a:r>
            <a:endParaRPr sz="1000" dirty="0">
              <a:solidFill>
                <a:srgbClr val="F2E1CD"/>
              </a:solidFill>
              <a:highlight>
                <a:srgbClr val="434343"/>
              </a:highlight>
            </a:endParaRP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/>
              <a:t>Images created by 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</a:rPr>
              <a:t>Freepik &amp; Unsplash</a:t>
            </a:r>
          </a:p>
          <a:p>
            <a:pPr marL="241300" lvl="0" indent="-190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Roboto Condensed"/>
              <a:buChar char="◂"/>
            </a:pPr>
            <a:r>
              <a:rPr lang="es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Website created by </a:t>
            </a:r>
            <a:r>
              <a:rPr lang="es" sz="1000" dirty="0">
                <a:solidFill>
                  <a:srgbClr val="F2E1CD"/>
                </a:solidFill>
                <a:highlight>
                  <a:srgbClr val="434343"/>
                </a:highlight>
              </a:rPr>
              <a:t>Miah Bates, Terri Lowe, </a:t>
            </a:r>
            <a:r>
              <a:rPr lang="en-GB" sz="1000" dirty="0">
                <a:solidFill>
                  <a:srgbClr val="F2E1CD"/>
                </a:solidFill>
                <a:highlight>
                  <a:srgbClr val="434343"/>
                </a:highlight>
              </a:rPr>
              <a:t>Konstantina </a:t>
            </a:r>
            <a:r>
              <a:rPr lang="en-GB" sz="1000" dirty="0" err="1">
                <a:solidFill>
                  <a:srgbClr val="F2E1CD"/>
                </a:solidFill>
                <a:highlight>
                  <a:srgbClr val="434343"/>
                </a:highlight>
              </a:rPr>
              <a:t>Diamanti</a:t>
            </a:r>
            <a:r>
              <a:rPr lang="en-GB" sz="1000" dirty="0">
                <a:solidFill>
                  <a:srgbClr val="F2E1CD"/>
                </a:solidFill>
                <a:highlight>
                  <a:srgbClr val="434343"/>
                </a:highlight>
              </a:rPr>
              <a:t> &amp; </a:t>
            </a:r>
            <a:r>
              <a:rPr lang="en-GB" sz="1000" dirty="0" err="1">
                <a:solidFill>
                  <a:srgbClr val="F2E1CD"/>
                </a:solidFill>
                <a:highlight>
                  <a:srgbClr val="434343"/>
                </a:highlight>
              </a:rPr>
              <a:t>Fadumo</a:t>
            </a:r>
            <a:r>
              <a:rPr lang="en-GB" sz="1000" dirty="0">
                <a:solidFill>
                  <a:srgbClr val="F2E1CD"/>
                </a:solidFill>
                <a:highlight>
                  <a:srgbClr val="434343"/>
                </a:highlight>
              </a:rPr>
              <a:t> Jama Abdi</a:t>
            </a:r>
            <a:endParaRPr sz="1000" dirty="0">
              <a:solidFill>
                <a:srgbClr val="F2E1CD"/>
              </a:solidFill>
              <a:highlight>
                <a:srgbClr val="434343"/>
              </a:highlight>
            </a:endParaRPr>
          </a:p>
        </p:txBody>
      </p:sp>
      <p:sp>
        <p:nvSpPr>
          <p:cNvPr id="887" name="Google Shape;887;p51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CREDITS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8"/>
          <p:cNvPicPr preferRelativeResize="0"/>
          <p:nvPr/>
        </p:nvPicPr>
        <p:blipFill rotWithShape="1">
          <a:blip r:embed="rId3">
            <a:alphaModFix/>
          </a:blip>
          <a:srcRect t="47930" r="13971"/>
          <a:stretch/>
        </p:blipFill>
        <p:spPr>
          <a:xfrm>
            <a:off x="637613" y="0"/>
            <a:ext cx="7866900" cy="476125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8"/>
          <p:cNvSpPr/>
          <p:nvPr/>
        </p:nvSpPr>
        <p:spPr>
          <a:xfrm flipH="1">
            <a:off x="637613" y="-48430"/>
            <a:ext cx="7866900" cy="4760100"/>
          </a:xfrm>
          <a:prstGeom prst="rect">
            <a:avLst/>
          </a:prstGeom>
          <a:solidFill>
            <a:srgbClr val="666666">
              <a:alpha val="2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ctrTitle"/>
          </p:nvPr>
        </p:nvSpPr>
        <p:spPr>
          <a:xfrm>
            <a:off x="1487912" y="311664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FFFFFF"/>
                </a:solidFill>
              </a:rPr>
              <a:t>INTRODUCTION</a:t>
            </a:r>
            <a:endParaRPr b="1" dirty="0">
              <a:solidFill>
                <a:srgbClr val="FFFFFF"/>
              </a:solidFill>
            </a:endParaRPr>
          </a:p>
        </p:txBody>
      </p:sp>
      <p:sp>
        <p:nvSpPr>
          <p:cNvPr id="170" name="Google Shape;170;p28"/>
          <p:cNvSpPr txBox="1">
            <a:spLocks noGrp="1"/>
          </p:cNvSpPr>
          <p:nvPr>
            <p:ph type="subTitle" idx="1"/>
          </p:nvPr>
        </p:nvSpPr>
        <p:spPr>
          <a:xfrm>
            <a:off x="1487912" y="778411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Our ideas for a website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171" name="Google Shape;171;p28"/>
          <p:cNvSpPr txBox="1">
            <a:spLocks noGrp="1"/>
          </p:cNvSpPr>
          <p:nvPr>
            <p:ph type="title" idx="8"/>
          </p:nvPr>
        </p:nvSpPr>
        <p:spPr>
          <a:xfrm>
            <a:off x="1487912" y="126000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 dirty="0">
                <a:solidFill>
                  <a:srgbClr val="FFFFFF"/>
                </a:solidFill>
              </a:rPr>
              <a:t>01</a:t>
            </a:r>
            <a:endParaRPr b="1" dirty="0">
              <a:solidFill>
                <a:srgbClr val="FFFFFF"/>
              </a:solidFill>
            </a:endParaRPr>
          </a:p>
        </p:txBody>
      </p:sp>
      <p:sp>
        <p:nvSpPr>
          <p:cNvPr id="172" name="Google Shape;172;p28"/>
          <p:cNvSpPr txBox="1">
            <a:spLocks noGrp="1"/>
          </p:cNvSpPr>
          <p:nvPr>
            <p:ph type="ctrTitle" idx="2"/>
          </p:nvPr>
        </p:nvSpPr>
        <p:spPr>
          <a:xfrm>
            <a:off x="1452768" y="2970017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HOMEPAGE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3" name="Google Shape;173;p28"/>
          <p:cNvSpPr txBox="1">
            <a:spLocks noGrp="1"/>
          </p:cNvSpPr>
          <p:nvPr>
            <p:ph type="subTitle" idx="3"/>
          </p:nvPr>
        </p:nvSpPr>
        <p:spPr>
          <a:xfrm>
            <a:off x="1450443" y="3419983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How our homepage was created to introduce our website to all web users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4" name="Google Shape;174;p28"/>
          <p:cNvSpPr txBox="1">
            <a:spLocks noGrp="1"/>
          </p:cNvSpPr>
          <p:nvPr>
            <p:ph type="ctrTitle" idx="4"/>
          </p:nvPr>
        </p:nvSpPr>
        <p:spPr>
          <a:xfrm>
            <a:off x="1452768" y="1625088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WIREFRAME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5" name="Google Shape;175;p28"/>
          <p:cNvSpPr txBox="1">
            <a:spLocks noGrp="1"/>
          </p:cNvSpPr>
          <p:nvPr>
            <p:ph type="subTitle" idx="5"/>
          </p:nvPr>
        </p:nvSpPr>
        <p:spPr>
          <a:xfrm>
            <a:off x="1450443" y="2099197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Using Balsamiq to arrange and design our webpages and how they will interact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6" name="Google Shape;176;p28"/>
          <p:cNvSpPr txBox="1">
            <a:spLocks noGrp="1"/>
          </p:cNvSpPr>
          <p:nvPr>
            <p:ph type="ctrTitle" idx="6"/>
          </p:nvPr>
        </p:nvSpPr>
        <p:spPr>
          <a:xfrm>
            <a:off x="4932868" y="307019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ABOUT US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7" name="Google Shape;177;p28"/>
          <p:cNvSpPr txBox="1">
            <a:spLocks noGrp="1"/>
          </p:cNvSpPr>
          <p:nvPr>
            <p:ph type="subTitle" idx="7"/>
          </p:nvPr>
        </p:nvSpPr>
        <p:spPr>
          <a:xfrm>
            <a:off x="4925974" y="2085367"/>
            <a:ext cx="3243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>
                <a:solidFill>
                  <a:srgbClr val="FFFFFF"/>
                </a:solidFill>
              </a:rPr>
              <a:t>Information about the best plants to arrange in your home and where to buy them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8" name="Google Shape;178;p28"/>
          <p:cNvSpPr txBox="1">
            <a:spLocks noGrp="1"/>
          </p:cNvSpPr>
          <p:nvPr>
            <p:ph type="title" idx="9"/>
          </p:nvPr>
        </p:nvSpPr>
        <p:spPr>
          <a:xfrm>
            <a:off x="1450443" y="400385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03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9" name="Google Shape;179;p28"/>
          <p:cNvSpPr txBox="1">
            <a:spLocks noGrp="1"/>
          </p:cNvSpPr>
          <p:nvPr>
            <p:ph type="title" idx="13"/>
          </p:nvPr>
        </p:nvSpPr>
        <p:spPr>
          <a:xfrm>
            <a:off x="1450443" y="2715456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02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80" name="Google Shape;180;p28"/>
          <p:cNvSpPr txBox="1">
            <a:spLocks noGrp="1"/>
          </p:cNvSpPr>
          <p:nvPr>
            <p:ph type="title" idx="14"/>
          </p:nvPr>
        </p:nvSpPr>
        <p:spPr>
          <a:xfrm>
            <a:off x="4924099" y="1260005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04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81" name="Google Shape;181;p28"/>
          <p:cNvSpPr txBox="1">
            <a:spLocks noGrp="1"/>
          </p:cNvSpPr>
          <p:nvPr>
            <p:ph type="ctrTitle" idx="15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TABLE OF CONTENTS</a:t>
            </a:r>
            <a:endParaRPr dirty="0"/>
          </a:p>
        </p:txBody>
      </p:sp>
      <p:sp>
        <p:nvSpPr>
          <p:cNvPr id="182" name="Google Shape;182;p28"/>
          <p:cNvSpPr/>
          <p:nvPr/>
        </p:nvSpPr>
        <p:spPr>
          <a:xfrm flipH="1">
            <a:off x="2949625" y="575"/>
            <a:ext cx="3244800" cy="3090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79;p28">
            <a:extLst>
              <a:ext uri="{FF2B5EF4-FFF2-40B4-BE49-F238E27FC236}">
                <a16:creationId xmlns:a16="http://schemas.microsoft.com/office/drawing/2014/main" id="{9F6531D5-A326-4B43-8328-B42CEC26E242}"/>
              </a:ext>
            </a:extLst>
          </p:cNvPr>
          <p:cNvSpPr txBox="1">
            <a:spLocks/>
          </p:cNvSpPr>
          <p:nvPr/>
        </p:nvSpPr>
        <p:spPr>
          <a:xfrm>
            <a:off x="4924099" y="4005570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s" dirty="0">
                <a:solidFill>
                  <a:srgbClr val="FFFFFF"/>
                </a:solidFill>
              </a:rPr>
              <a:t>06</a:t>
            </a:r>
          </a:p>
        </p:txBody>
      </p:sp>
      <p:sp>
        <p:nvSpPr>
          <p:cNvPr id="19" name="Google Shape;175;p28">
            <a:extLst>
              <a:ext uri="{FF2B5EF4-FFF2-40B4-BE49-F238E27FC236}">
                <a16:creationId xmlns:a16="http://schemas.microsoft.com/office/drawing/2014/main" id="{0C0297E9-AACC-424F-A83B-42569E9A837E}"/>
              </a:ext>
            </a:extLst>
          </p:cNvPr>
          <p:cNvSpPr txBox="1">
            <a:spLocks/>
          </p:cNvSpPr>
          <p:nvPr/>
        </p:nvSpPr>
        <p:spPr>
          <a:xfrm>
            <a:off x="4932868" y="770285"/>
            <a:ext cx="3243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/>
            <a:r>
              <a:rPr lang="en-GB" dirty="0">
                <a:solidFill>
                  <a:srgbClr val="FFFFFF"/>
                </a:solidFill>
              </a:rPr>
              <a:t>An outline of our ideas and objectives</a:t>
            </a:r>
          </a:p>
        </p:txBody>
      </p:sp>
      <p:sp>
        <p:nvSpPr>
          <p:cNvPr id="20" name="Google Shape;174;p28">
            <a:extLst>
              <a:ext uri="{FF2B5EF4-FFF2-40B4-BE49-F238E27FC236}">
                <a16:creationId xmlns:a16="http://schemas.microsoft.com/office/drawing/2014/main" id="{6E7C8C64-84E2-42C2-95D5-AAB0120DBF88}"/>
              </a:ext>
            </a:extLst>
          </p:cNvPr>
          <p:cNvSpPr txBox="1">
            <a:spLocks/>
          </p:cNvSpPr>
          <p:nvPr/>
        </p:nvSpPr>
        <p:spPr>
          <a:xfrm>
            <a:off x="4925974" y="1619470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>
                <a:solidFill>
                  <a:srgbClr val="FFFFFF"/>
                </a:solidFill>
              </a:rPr>
              <a:t>INFORMATION PAGES</a:t>
            </a:r>
          </a:p>
        </p:txBody>
      </p:sp>
      <p:sp>
        <p:nvSpPr>
          <p:cNvPr id="21" name="Google Shape;174;p28">
            <a:extLst>
              <a:ext uri="{FF2B5EF4-FFF2-40B4-BE49-F238E27FC236}">
                <a16:creationId xmlns:a16="http://schemas.microsoft.com/office/drawing/2014/main" id="{8BA4AE35-AB9F-42BF-978B-74A0A60C00F0}"/>
              </a:ext>
            </a:extLst>
          </p:cNvPr>
          <p:cNvSpPr txBox="1">
            <a:spLocks/>
          </p:cNvSpPr>
          <p:nvPr/>
        </p:nvSpPr>
        <p:spPr>
          <a:xfrm>
            <a:off x="4961624" y="2970017"/>
            <a:ext cx="26292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Josefin Sans"/>
              <a:buNone/>
              <a:defRPr sz="14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Josefin Sans"/>
              <a:buNone/>
              <a:defRPr sz="1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>
                <a:solidFill>
                  <a:srgbClr val="FFFFFF"/>
                </a:solidFill>
              </a:rPr>
              <a:t>REGISTRATION FORM</a:t>
            </a:r>
          </a:p>
        </p:txBody>
      </p:sp>
      <p:sp>
        <p:nvSpPr>
          <p:cNvPr id="23" name="Google Shape;177;p28">
            <a:extLst>
              <a:ext uri="{FF2B5EF4-FFF2-40B4-BE49-F238E27FC236}">
                <a16:creationId xmlns:a16="http://schemas.microsoft.com/office/drawing/2014/main" id="{047CB120-09A9-4622-8635-89FB0B839D49}"/>
              </a:ext>
            </a:extLst>
          </p:cNvPr>
          <p:cNvSpPr txBox="1">
            <a:spLocks/>
          </p:cNvSpPr>
          <p:nvPr/>
        </p:nvSpPr>
        <p:spPr>
          <a:xfrm>
            <a:off x="4959749" y="3421002"/>
            <a:ext cx="3243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>
              <a:buClr>
                <a:schemeClr val="dk1"/>
              </a:buClr>
              <a:buFont typeface="Arial"/>
              <a:buNone/>
            </a:pPr>
            <a:r>
              <a:rPr lang="en-GB" dirty="0">
                <a:solidFill>
                  <a:srgbClr val="FFFFFF"/>
                </a:solidFill>
              </a:rPr>
              <a:t>A registration form to capture details about someone interested in our site; use of JavaScript</a:t>
            </a:r>
          </a:p>
        </p:txBody>
      </p:sp>
      <p:sp>
        <p:nvSpPr>
          <p:cNvPr id="24" name="Google Shape;179;p28">
            <a:extLst>
              <a:ext uri="{FF2B5EF4-FFF2-40B4-BE49-F238E27FC236}">
                <a16:creationId xmlns:a16="http://schemas.microsoft.com/office/drawing/2014/main" id="{E75B37DC-37A8-4531-91FA-0CFD25141730}"/>
              </a:ext>
            </a:extLst>
          </p:cNvPr>
          <p:cNvSpPr txBox="1">
            <a:spLocks/>
          </p:cNvSpPr>
          <p:nvPr/>
        </p:nvSpPr>
        <p:spPr>
          <a:xfrm>
            <a:off x="4887080" y="2715456"/>
            <a:ext cx="17538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Fira Sans Extra Condensed"/>
              <a:buNone/>
              <a:defRPr sz="4800" b="1" i="0" u="none" strike="noStrike" cap="none">
                <a:solidFill>
                  <a:srgbClr val="434343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r>
              <a:rPr lang="es" dirty="0">
                <a:solidFill>
                  <a:srgbClr val="FFFFFF"/>
                </a:solidFill>
              </a:rPr>
              <a:t>05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/>
          <p:nvPr/>
        </p:nvSpPr>
        <p:spPr>
          <a:xfrm rot="10800000" flipH="1">
            <a:off x="30707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9"/>
          <p:cNvSpPr/>
          <p:nvPr/>
        </p:nvSpPr>
        <p:spPr>
          <a:xfrm rot="10800000" flipH="1">
            <a:off x="3070725" y="0"/>
            <a:ext cx="2740800" cy="5143500"/>
          </a:xfrm>
          <a:prstGeom prst="rect">
            <a:avLst/>
          </a:prstGeom>
          <a:solidFill>
            <a:srgbClr val="F2E1CD">
              <a:alpha val="4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subTitle" idx="1"/>
          </p:nvPr>
        </p:nvSpPr>
        <p:spPr>
          <a:xfrm flipH="1">
            <a:off x="4441124" y="1706340"/>
            <a:ext cx="3177245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As a group, we decided to create a website that combines plants and wellness to bring beauty and healing into your home.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Our website would include a Homepage, About us page, Information pages about the plants we recommend in your home, and a registration form.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We planned to combine HTML, CSS and little bit of JavaScript to make our pages interactive and responsive.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We </a:t>
            </a:r>
            <a:r>
              <a:rPr lang="en-GB" dirty="0"/>
              <a:t>distributed each webpage between our 4 group members and combined the code at the end in GitHub to create our final product.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We shared fonts, colour schemes and ideas in Slack to ensure our design was consistent. </a:t>
            </a:r>
            <a:endParaRPr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90" name="Google Shape;190;p29"/>
          <p:cNvSpPr txBox="1">
            <a:spLocks noGrp="1"/>
          </p:cNvSpPr>
          <p:nvPr>
            <p:ph type="ctrTitle"/>
          </p:nvPr>
        </p:nvSpPr>
        <p:spPr>
          <a:xfrm>
            <a:off x="2295016" y="1131375"/>
            <a:ext cx="62178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 b="1" dirty="0">
                <a:solidFill>
                  <a:srgbClr val="434343"/>
                </a:solidFill>
              </a:rPr>
              <a:t>INTRODUCTION</a:t>
            </a:r>
            <a:endParaRPr sz="4800" b="1" dirty="0">
              <a:solidFill>
                <a:srgbClr val="434343"/>
              </a:solidFill>
            </a:endParaRPr>
          </a:p>
        </p:txBody>
      </p:sp>
      <p:sp>
        <p:nvSpPr>
          <p:cNvPr id="192" name="Google Shape;192;p29"/>
          <p:cNvSpPr txBox="1">
            <a:spLocks noGrp="1"/>
          </p:cNvSpPr>
          <p:nvPr>
            <p:ph type="ctrTitle" idx="2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INTRODUCTION</a:t>
            </a:r>
            <a:endParaRPr dirty="0"/>
          </a:p>
        </p:txBody>
      </p:sp>
      <p:pic>
        <p:nvPicPr>
          <p:cNvPr id="5" name="Picture 4" descr="A picture containing window, plant, flower, decorated&#10;&#10;Description automatically generated">
            <a:extLst>
              <a:ext uri="{FF2B5EF4-FFF2-40B4-BE49-F238E27FC236}">
                <a16:creationId xmlns:a16="http://schemas.microsoft.com/office/drawing/2014/main" id="{A3AD6AE3-8820-4EEA-9DF1-3F78F3BD35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619062" y="0"/>
            <a:ext cx="335190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 flipH="1">
            <a:off x="29496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0"/>
          <p:cNvSpPr/>
          <p:nvPr/>
        </p:nvSpPr>
        <p:spPr>
          <a:xfrm flipH="1">
            <a:off x="3453625" y="0"/>
            <a:ext cx="2740800" cy="5143500"/>
          </a:xfrm>
          <a:prstGeom prst="rect">
            <a:avLst/>
          </a:prstGeom>
          <a:solidFill>
            <a:srgbClr val="F2E1CD">
              <a:alpha val="4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subTitle" idx="1"/>
          </p:nvPr>
        </p:nvSpPr>
        <p:spPr>
          <a:xfrm>
            <a:off x="1089750" y="1799699"/>
            <a:ext cx="236910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Josefin Slab"/>
                <a:ea typeface="Josefin Slab"/>
                <a:cs typeface="Josefin Slab"/>
                <a:sym typeface="Josefin Slab"/>
              </a:rPr>
              <a:t>We used the software Balsamiq to visualise our website.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Josefin Slab"/>
              <a:ea typeface="Josefin Slab"/>
              <a:cs typeface="Josefin Slab"/>
              <a:sym typeface="Josefin Slab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dirty="0">
              <a:latin typeface="Josefin Slab"/>
              <a:ea typeface="Josefin Slab"/>
              <a:cs typeface="Josefin Slab"/>
              <a:sym typeface="Josefin Sla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02" name="Google Shape;202;p30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WIREFRAME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F1E866-7734-4377-AFF5-08082D537A8C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 flipH="1">
            <a:off x="1089750" y="1194832"/>
            <a:ext cx="3711300" cy="670500"/>
          </a:xfrm>
        </p:spPr>
        <p:txBody>
          <a:bodyPr/>
          <a:lstStyle/>
          <a:p>
            <a:r>
              <a:rPr lang="en-GB" dirty="0"/>
              <a:t>WIREFRAME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30160AB5-0EAA-42B3-9466-BDDF10A13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368" y="0"/>
            <a:ext cx="378126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175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 flipH="1">
            <a:off x="29496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0"/>
          <p:cNvSpPr/>
          <p:nvPr/>
        </p:nvSpPr>
        <p:spPr>
          <a:xfrm flipH="1">
            <a:off x="3453625" y="0"/>
            <a:ext cx="2740800" cy="5143500"/>
          </a:xfrm>
          <a:prstGeom prst="rect">
            <a:avLst/>
          </a:prstGeom>
          <a:solidFill>
            <a:srgbClr val="F2E1CD">
              <a:alpha val="4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0"/>
          <p:cNvSpPr txBox="1">
            <a:spLocks noGrp="1"/>
          </p:cNvSpPr>
          <p:nvPr>
            <p:ph type="subTitle" idx="1"/>
          </p:nvPr>
        </p:nvSpPr>
        <p:spPr>
          <a:xfrm>
            <a:off x="1084524" y="2135169"/>
            <a:ext cx="2794605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The wireframe was used to create a Homepage that introduced the rest of the site.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Josefin Slab"/>
                <a:ea typeface="Josefin Slab"/>
                <a:cs typeface="Josefin Slab"/>
                <a:sym typeface="Josefin Slab"/>
              </a:rPr>
              <a:t>From the homepage, all other pages on the website could be accessed; the “About us” and “Registration” pages were accessed through the navbar, and the plant information pages were linked in the main content.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/>
              <a:t>Use of HTML and CSS to create the design.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 err="1">
                <a:latin typeface="Josefin Slab"/>
                <a:ea typeface="Josefin Slab"/>
                <a:cs typeface="Josefin Slab"/>
                <a:sym typeface="Josefin Slab"/>
              </a:rPr>
              <a:t>Javascript</a:t>
            </a:r>
            <a:r>
              <a:rPr lang="en-GB" dirty="0">
                <a:latin typeface="Josefin Slab"/>
                <a:ea typeface="Josefin Slab"/>
                <a:cs typeface="Josefin Slab"/>
                <a:sym typeface="Josefin Slab"/>
              </a:rPr>
              <a:t> </a:t>
            </a:r>
            <a:r>
              <a:rPr lang="en-GB" dirty="0"/>
              <a:t>used on the navbar.</a:t>
            </a:r>
            <a:endParaRPr lang="en-GB" dirty="0">
              <a:latin typeface="Josefin Slab"/>
              <a:ea typeface="Josefin Slab"/>
              <a:cs typeface="Josefin Slab"/>
              <a:sym typeface="Josefin Slab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202" name="Google Shape;202;p30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HOMEPAGE</a:t>
            </a:r>
            <a:endParaRPr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AF1E866-7734-4377-AFF5-08082D537A8C}"/>
              </a:ext>
            </a:extLst>
          </p:cNvPr>
          <p:cNvSpPr>
            <a:spLocks noGrp="1"/>
          </p:cNvSpPr>
          <p:nvPr>
            <p:ph type="ctrTitle" idx="2"/>
          </p:nvPr>
        </p:nvSpPr>
        <p:spPr>
          <a:xfrm flipH="1">
            <a:off x="1089750" y="1194832"/>
            <a:ext cx="3711300" cy="670500"/>
          </a:xfrm>
        </p:spPr>
        <p:txBody>
          <a:bodyPr/>
          <a:lstStyle/>
          <a:p>
            <a:r>
              <a:rPr lang="en-GB" dirty="0"/>
              <a:t>HOMEPAGE</a:t>
            </a:r>
          </a:p>
        </p:txBody>
      </p:sp>
      <p:pic>
        <p:nvPicPr>
          <p:cNvPr id="5" name="Picture 4" descr="A picture containing flower, plant, colorful, christmas&#10;&#10;Description automatically generated">
            <a:extLst>
              <a:ext uri="{FF2B5EF4-FFF2-40B4-BE49-F238E27FC236}">
                <a16:creationId xmlns:a16="http://schemas.microsoft.com/office/drawing/2014/main" id="{36C9DDD1-7186-465E-A793-E7AEE44E048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4720922" y="0"/>
            <a:ext cx="3571591" cy="5143500"/>
          </a:xfrm>
          <a:prstGeom prst="rect">
            <a:avLst/>
          </a:prstGeom>
        </p:spPr>
      </p:pic>
      <p:sp>
        <p:nvSpPr>
          <p:cNvPr id="9" name="Google Shape;200;p30">
            <a:extLst>
              <a:ext uri="{FF2B5EF4-FFF2-40B4-BE49-F238E27FC236}">
                <a16:creationId xmlns:a16="http://schemas.microsoft.com/office/drawing/2014/main" id="{BCBD2C1A-BE1A-40DF-918A-EC7637220698}"/>
              </a:ext>
            </a:extLst>
          </p:cNvPr>
          <p:cNvSpPr txBox="1">
            <a:spLocks/>
          </p:cNvSpPr>
          <p:nvPr/>
        </p:nvSpPr>
        <p:spPr>
          <a:xfrm>
            <a:off x="1084525" y="1654997"/>
            <a:ext cx="2369100" cy="3434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/>
            <a:r>
              <a:rPr lang="en-GB" i="1" dirty="0"/>
              <a:t>By Miah Bates</a:t>
            </a:r>
          </a:p>
          <a:p>
            <a:pPr marL="0" indent="0"/>
            <a:endParaRPr lang="en-GB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plant, furniture, dining table&#10;&#10;Description automatically generated">
            <a:extLst>
              <a:ext uri="{FF2B5EF4-FFF2-40B4-BE49-F238E27FC236}">
                <a16:creationId xmlns:a16="http://schemas.microsoft.com/office/drawing/2014/main" id="{5A5124EC-5D09-410A-97E7-35640332E9C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1465" r="1"/>
          <a:stretch/>
        </p:blipFill>
        <p:spPr>
          <a:xfrm>
            <a:off x="603316" y="0"/>
            <a:ext cx="3813789" cy="5143500"/>
          </a:xfrm>
          <a:prstGeom prst="rect">
            <a:avLst/>
          </a:prstGeom>
        </p:spPr>
      </p:pic>
      <p:sp>
        <p:nvSpPr>
          <p:cNvPr id="221" name="Google Shape;221;p32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ABOUT US</a:t>
            </a:r>
            <a:endParaRPr dirty="0"/>
          </a:p>
        </p:txBody>
      </p:sp>
      <p:sp>
        <p:nvSpPr>
          <p:cNvPr id="222" name="Google Shape;222;p32"/>
          <p:cNvSpPr txBox="1">
            <a:spLocks noGrp="1"/>
          </p:cNvSpPr>
          <p:nvPr>
            <p:ph type="subTitle" idx="1"/>
          </p:nvPr>
        </p:nvSpPr>
        <p:spPr>
          <a:xfrm>
            <a:off x="5047409" y="1627916"/>
            <a:ext cx="3097350" cy="18876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From the navbar on all pages, the information symbol redirects users to the “About us” page.</a:t>
            </a:r>
          </a:p>
          <a:p>
            <a:pPr marL="171450" indent="-171450" algn="l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latin typeface="Josefin Slab"/>
                <a:ea typeface="Josefin Slab"/>
                <a:cs typeface="Josefin Slab"/>
                <a:sym typeface="Josefin Slab"/>
              </a:rPr>
              <a:t>This pag</a:t>
            </a:r>
            <a:r>
              <a:rPr lang="en-GB" sz="1200" dirty="0"/>
              <a:t>e was designed to explain our group ethos.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Use of HTML and CSS to design the webpage.</a:t>
            </a:r>
          </a:p>
          <a:p>
            <a:pPr marL="171450" lvl="0" indent="-171450" algn="l" rtl="0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Link to Homepage, About us and registration from from the navbar.</a:t>
            </a:r>
            <a:endParaRPr lang="en-GB" sz="1200" dirty="0"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3CE9D0A2-543C-4F42-B3AE-DCEF78DB9514}"/>
              </a:ext>
            </a:extLst>
          </p:cNvPr>
          <p:cNvSpPr txBox="1">
            <a:spLocks/>
          </p:cNvSpPr>
          <p:nvPr/>
        </p:nvSpPr>
        <p:spPr>
          <a:xfrm flipH="1">
            <a:off x="5047409" y="691811"/>
            <a:ext cx="37113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/>
              <a:t>ABOUT US</a:t>
            </a:r>
          </a:p>
        </p:txBody>
      </p:sp>
      <p:sp>
        <p:nvSpPr>
          <p:cNvPr id="6" name="Google Shape;222;p32">
            <a:extLst>
              <a:ext uri="{FF2B5EF4-FFF2-40B4-BE49-F238E27FC236}">
                <a16:creationId xmlns:a16="http://schemas.microsoft.com/office/drawing/2014/main" id="{6777FD27-7F9E-463F-BB0B-D906F5158429}"/>
              </a:ext>
            </a:extLst>
          </p:cNvPr>
          <p:cNvSpPr txBox="1">
            <a:spLocks/>
          </p:cNvSpPr>
          <p:nvPr/>
        </p:nvSpPr>
        <p:spPr>
          <a:xfrm>
            <a:off x="5047409" y="1149421"/>
            <a:ext cx="2350800" cy="316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 algn="l"/>
            <a:r>
              <a:rPr lang="en-GB" sz="1200" i="1" dirty="0"/>
              <a:t> by Konstantina </a:t>
            </a:r>
            <a:r>
              <a:rPr lang="en-GB" sz="1200" i="1" dirty="0" err="1"/>
              <a:t>Diamanti</a:t>
            </a:r>
            <a:endParaRPr lang="en-GB" sz="1200" i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/>
          <p:nvPr/>
        </p:nvSpPr>
        <p:spPr>
          <a:xfrm flipH="1">
            <a:off x="2949625" y="0"/>
            <a:ext cx="3244800" cy="5143500"/>
          </a:xfrm>
          <a:prstGeom prst="rect">
            <a:avLst/>
          </a:prstGeom>
          <a:solidFill>
            <a:srgbClr val="F2E1C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30"/>
          <p:cNvSpPr/>
          <p:nvPr/>
        </p:nvSpPr>
        <p:spPr>
          <a:xfrm flipH="1">
            <a:off x="3453625" y="0"/>
            <a:ext cx="2740800" cy="5143500"/>
          </a:xfrm>
          <a:prstGeom prst="rect">
            <a:avLst/>
          </a:prstGeom>
          <a:solidFill>
            <a:srgbClr val="F2E1CD">
              <a:alpha val="411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PLANT INFORMATION PAGES</a:t>
            </a:r>
            <a:endParaRPr dirty="0"/>
          </a:p>
        </p:txBody>
      </p:sp>
      <p:pic>
        <p:nvPicPr>
          <p:cNvPr id="11" name="Picture 10" descr="A picture containing indoor, wall, plant, flower&#10;&#10;Description automatically generated">
            <a:extLst>
              <a:ext uri="{FF2B5EF4-FFF2-40B4-BE49-F238E27FC236}">
                <a16:creationId xmlns:a16="http://schemas.microsoft.com/office/drawing/2014/main" id="{6C52F961-81EB-4F76-9F13-83C1501428F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4493086" y="0"/>
            <a:ext cx="3858290" cy="5143500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FD316EC4-42F3-47B6-840D-050CD363ADAF}"/>
              </a:ext>
            </a:extLst>
          </p:cNvPr>
          <p:cNvSpPr txBox="1">
            <a:spLocks/>
          </p:cNvSpPr>
          <p:nvPr/>
        </p:nvSpPr>
        <p:spPr>
          <a:xfrm flipH="1">
            <a:off x="1062008" y="609142"/>
            <a:ext cx="4146356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/>
              <a:t>PLANT INFO</a:t>
            </a:r>
          </a:p>
        </p:txBody>
      </p:sp>
      <p:sp>
        <p:nvSpPr>
          <p:cNvPr id="13" name="Title 2">
            <a:extLst>
              <a:ext uri="{FF2B5EF4-FFF2-40B4-BE49-F238E27FC236}">
                <a16:creationId xmlns:a16="http://schemas.microsoft.com/office/drawing/2014/main" id="{21218962-DC12-45F6-8B0B-8BD439F236AB}"/>
              </a:ext>
            </a:extLst>
          </p:cNvPr>
          <p:cNvSpPr txBox="1">
            <a:spLocks/>
          </p:cNvSpPr>
          <p:nvPr/>
        </p:nvSpPr>
        <p:spPr>
          <a:xfrm flipH="1">
            <a:off x="1062008" y="1202145"/>
            <a:ext cx="4146356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/>
              <a:t>PAGES</a:t>
            </a:r>
          </a:p>
        </p:txBody>
      </p:sp>
      <p:sp>
        <p:nvSpPr>
          <p:cNvPr id="14" name="Google Shape;419;p38">
            <a:extLst>
              <a:ext uri="{FF2B5EF4-FFF2-40B4-BE49-F238E27FC236}">
                <a16:creationId xmlns:a16="http://schemas.microsoft.com/office/drawing/2014/main" id="{19D5FC15-B1D3-479F-9B48-D84728B0D95B}"/>
              </a:ext>
            </a:extLst>
          </p:cNvPr>
          <p:cNvSpPr txBox="1">
            <a:spLocks/>
          </p:cNvSpPr>
          <p:nvPr/>
        </p:nvSpPr>
        <p:spPr>
          <a:xfrm>
            <a:off x="1062008" y="1673258"/>
            <a:ext cx="3051870" cy="254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/>
            <a:r>
              <a:rPr lang="en-GB" sz="1200" i="1" dirty="0"/>
              <a:t>By Terri Lowe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200" dirty="0"/>
          </a:p>
        </p:txBody>
      </p:sp>
      <p:sp>
        <p:nvSpPr>
          <p:cNvPr id="15" name="Google Shape;419;p38">
            <a:extLst>
              <a:ext uri="{FF2B5EF4-FFF2-40B4-BE49-F238E27FC236}">
                <a16:creationId xmlns:a16="http://schemas.microsoft.com/office/drawing/2014/main" id="{1F3EC26D-8A78-4B2F-8F00-391294048C4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001656" y="2068006"/>
            <a:ext cx="305187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>
                <a:latin typeface="Josefin Slab"/>
                <a:ea typeface="Josefin Slab"/>
                <a:cs typeface="Josefin Slab"/>
                <a:sym typeface="Josefin Slab"/>
              </a:rPr>
              <a:t>From the Homepag</a:t>
            </a:r>
            <a:r>
              <a:rPr lang="en-GB" sz="1200" dirty="0"/>
              <a:t>e, web users can choose from one of four plant types that suit their home; Easy-care plants, sun-loving plants, shade plants or succulents.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Once they click the link, they are taken to that webpage which explains which plants fit best into that group and how to properly take care of them.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There is also a link to external webpages to show where these plants can be purchased.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200" dirty="0"/>
              <a:t>HTML and CSS were used to design the page; use of flexbox and imported fonts.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1200" dirty="0"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  <p:extLst>
      <p:ext uri="{BB962C8B-B14F-4D97-AF65-F5344CB8AC3E}">
        <p14:creationId xmlns:p14="http://schemas.microsoft.com/office/powerpoint/2010/main" val="1639116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2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REGISTRATION FORM</a:t>
            </a:r>
            <a:endParaRPr dirty="0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3CE9D0A2-543C-4F42-B3AE-DCEF78DB9514}"/>
              </a:ext>
            </a:extLst>
          </p:cNvPr>
          <p:cNvSpPr txBox="1">
            <a:spLocks/>
          </p:cNvSpPr>
          <p:nvPr/>
        </p:nvSpPr>
        <p:spPr>
          <a:xfrm flipH="1">
            <a:off x="5047409" y="691811"/>
            <a:ext cx="37113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lang="en-GB" dirty="0"/>
          </a:p>
        </p:txBody>
      </p:sp>
      <p:sp>
        <p:nvSpPr>
          <p:cNvPr id="6" name="Google Shape;222;p32">
            <a:extLst>
              <a:ext uri="{FF2B5EF4-FFF2-40B4-BE49-F238E27FC236}">
                <a16:creationId xmlns:a16="http://schemas.microsoft.com/office/drawing/2014/main" id="{6777FD27-7F9E-463F-BB0B-D906F5158429}"/>
              </a:ext>
            </a:extLst>
          </p:cNvPr>
          <p:cNvSpPr txBox="1">
            <a:spLocks/>
          </p:cNvSpPr>
          <p:nvPr/>
        </p:nvSpPr>
        <p:spPr>
          <a:xfrm>
            <a:off x="5047409" y="1149421"/>
            <a:ext cx="2350800" cy="316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 algn="l"/>
            <a:endParaRPr lang="en-GB" sz="1200" i="1" dirty="0"/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CA8B7FE7-4FDF-4606-9D71-F914F4F23462}"/>
              </a:ext>
            </a:extLst>
          </p:cNvPr>
          <p:cNvSpPr txBox="1">
            <a:spLocks/>
          </p:cNvSpPr>
          <p:nvPr/>
        </p:nvSpPr>
        <p:spPr>
          <a:xfrm flipH="1">
            <a:off x="4535252" y="629814"/>
            <a:ext cx="4146356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>
                <a:solidFill>
                  <a:schemeClr val="bg2">
                    <a:lumMod val="75000"/>
                  </a:schemeClr>
                </a:solidFill>
              </a:rPr>
              <a:t>REGISTRATION</a:t>
            </a:r>
          </a:p>
        </p:txBody>
      </p:sp>
      <p:sp>
        <p:nvSpPr>
          <p:cNvPr id="11" name="Title 2">
            <a:extLst>
              <a:ext uri="{FF2B5EF4-FFF2-40B4-BE49-F238E27FC236}">
                <a16:creationId xmlns:a16="http://schemas.microsoft.com/office/drawing/2014/main" id="{438C6703-6F39-40AC-854D-DB7DF994AE0D}"/>
              </a:ext>
            </a:extLst>
          </p:cNvPr>
          <p:cNvSpPr txBox="1">
            <a:spLocks/>
          </p:cNvSpPr>
          <p:nvPr/>
        </p:nvSpPr>
        <p:spPr>
          <a:xfrm flipH="1">
            <a:off x="4535252" y="1197078"/>
            <a:ext cx="4146356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1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Josefin Sans"/>
              <a:buNone/>
              <a:defRPr sz="4800" b="0" i="0" u="none" strike="noStrike" cap="none">
                <a:solidFill>
                  <a:srgbClr val="434343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GB" dirty="0"/>
              <a:t>FORM</a:t>
            </a:r>
          </a:p>
        </p:txBody>
      </p:sp>
      <p:sp>
        <p:nvSpPr>
          <p:cNvPr id="13" name="Google Shape;419;p38">
            <a:extLst>
              <a:ext uri="{FF2B5EF4-FFF2-40B4-BE49-F238E27FC236}">
                <a16:creationId xmlns:a16="http://schemas.microsoft.com/office/drawing/2014/main" id="{506149BB-0CCE-42E1-BD2F-CC87A96803E5}"/>
              </a:ext>
            </a:extLst>
          </p:cNvPr>
          <p:cNvSpPr txBox="1">
            <a:spLocks/>
          </p:cNvSpPr>
          <p:nvPr/>
        </p:nvSpPr>
        <p:spPr>
          <a:xfrm>
            <a:off x="4572000" y="1704018"/>
            <a:ext cx="2350800" cy="333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Josefin Slab"/>
              <a:buNone/>
              <a:defRPr sz="11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Josefin Slab"/>
              <a:buNone/>
              <a:defRPr sz="1200" b="0" i="0" u="none" strike="noStrike" cap="none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pPr marL="0" indent="0"/>
            <a:r>
              <a:rPr lang="en-GB" sz="1200" i="1" dirty="0"/>
              <a:t>By </a:t>
            </a:r>
            <a:r>
              <a:rPr lang="en-GB" sz="1200" i="1" dirty="0" err="1"/>
              <a:t>Fadumo</a:t>
            </a:r>
            <a:r>
              <a:rPr lang="en-GB" sz="1200" i="1" dirty="0"/>
              <a:t> Jama Abdi</a:t>
            </a:r>
          </a:p>
        </p:txBody>
      </p:sp>
      <p:sp>
        <p:nvSpPr>
          <p:cNvPr id="14" name="Google Shape;419;p38">
            <a:extLst>
              <a:ext uri="{FF2B5EF4-FFF2-40B4-BE49-F238E27FC236}">
                <a16:creationId xmlns:a16="http://schemas.microsoft.com/office/drawing/2014/main" id="{7C2CE656-A0DC-4E78-BB58-11DEFD2482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572000" y="2191588"/>
            <a:ext cx="3038719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sz="1200" dirty="0"/>
              <a:t>From the navbar on all pages, the registration button redirects users to the registration form where they can input their details for signup.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sz="1200" dirty="0">
                <a:latin typeface="Josefin Slab"/>
                <a:ea typeface="Josefin Slab"/>
                <a:cs typeface="Josefin Slab"/>
                <a:sym typeface="Josefin Slab"/>
              </a:rPr>
              <a:t>Use of JavaScript to create the form and capture the data.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sz="1200" dirty="0"/>
              <a:t>Navbar to redirect to the Homepage and About us page.</a:t>
            </a:r>
            <a:endParaRPr sz="1200" dirty="0">
              <a:latin typeface="Josefin Slab"/>
              <a:ea typeface="Josefin Slab"/>
              <a:cs typeface="Josefin Slab"/>
              <a:sym typeface="Josefin Slab"/>
            </a:endParaRPr>
          </a:p>
        </p:txBody>
      </p:sp>
      <p:pic>
        <p:nvPicPr>
          <p:cNvPr id="7" name="Picture 6" descr="A picture containing chair, plant, dining, furniture&#10;&#10;Description automatically generated">
            <a:extLst>
              <a:ext uri="{FF2B5EF4-FFF2-40B4-BE49-F238E27FC236}">
                <a16:creationId xmlns:a16="http://schemas.microsoft.com/office/drawing/2014/main" id="{758A999E-D659-4BFF-86B9-80D4E55E5FA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625641" y="0"/>
            <a:ext cx="34292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26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E23130-7054-4561-A8B4-ED04C05CFF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760" y="1231989"/>
            <a:ext cx="1509684" cy="267179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AD13612-54DA-4FC3-9864-6F47C36636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833" y="1225637"/>
            <a:ext cx="1397323" cy="2725375"/>
          </a:xfrm>
          <a:prstGeom prst="rect">
            <a:avLst/>
          </a:prstGeom>
        </p:spPr>
      </p:pic>
      <p:sp>
        <p:nvSpPr>
          <p:cNvPr id="279" name="Google Shape;279;p36"/>
          <p:cNvSpPr/>
          <p:nvPr/>
        </p:nvSpPr>
        <p:spPr>
          <a:xfrm>
            <a:off x="2790763" y="950913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4" name="Google Shape;284;p36"/>
          <p:cNvGrpSpPr/>
          <p:nvPr/>
        </p:nvGrpSpPr>
        <p:grpSpPr>
          <a:xfrm rot="10800000" flipH="1">
            <a:off x="6105735" y="1294493"/>
            <a:ext cx="72421" cy="13463"/>
            <a:chOff x="822950" y="445625"/>
            <a:chExt cx="200223" cy="37200"/>
          </a:xfrm>
        </p:grpSpPr>
        <p:sp>
          <p:nvSpPr>
            <p:cNvPr id="285" name="Google Shape;285;p36"/>
            <p:cNvSpPr/>
            <p:nvPr/>
          </p:nvSpPr>
          <p:spPr>
            <a:xfrm>
              <a:off x="822950" y="445625"/>
              <a:ext cx="37200" cy="37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6"/>
            <p:cNvSpPr/>
            <p:nvPr/>
          </p:nvSpPr>
          <p:spPr>
            <a:xfrm>
              <a:off x="904461" y="445625"/>
              <a:ext cx="37200" cy="37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6"/>
            <p:cNvSpPr/>
            <p:nvPr/>
          </p:nvSpPr>
          <p:spPr>
            <a:xfrm>
              <a:off x="985973" y="445625"/>
              <a:ext cx="37200" cy="37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" name="Google Shape;288;p36"/>
          <p:cNvSpPr/>
          <p:nvPr/>
        </p:nvSpPr>
        <p:spPr>
          <a:xfrm>
            <a:off x="4727576" y="950913"/>
            <a:ext cx="1527110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" name="Google Shape;290;p36"/>
          <p:cNvSpPr/>
          <p:nvPr/>
        </p:nvSpPr>
        <p:spPr>
          <a:xfrm>
            <a:off x="4908313" y="1294488"/>
            <a:ext cx="67850" cy="58675"/>
          </a:xfrm>
          <a:prstGeom prst="flowChartMerg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36"/>
          <p:cNvSpPr txBox="1">
            <a:spLocks noGrp="1"/>
          </p:cNvSpPr>
          <p:nvPr>
            <p:ph type="ctrTitle"/>
          </p:nvPr>
        </p:nvSpPr>
        <p:spPr>
          <a:xfrm rot="-5400000">
            <a:off x="-1754550" y="2237843"/>
            <a:ext cx="42969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RESPONSIVENESS</a:t>
            </a:r>
            <a:endParaRPr dirty="0"/>
          </a:p>
        </p:txBody>
      </p:sp>
      <p:sp>
        <p:nvSpPr>
          <p:cNvPr id="338" name="Google Shape;338;p36"/>
          <p:cNvSpPr/>
          <p:nvPr/>
        </p:nvSpPr>
        <p:spPr>
          <a:xfrm>
            <a:off x="3077450" y="2378925"/>
            <a:ext cx="209400" cy="209400"/>
          </a:xfrm>
          <a:prstGeom prst="ellipse">
            <a:avLst/>
          </a:prstGeom>
          <a:solidFill>
            <a:srgbClr val="FFFFFF">
              <a:alpha val="45100"/>
            </a:srgbClr>
          </a:solidFill>
          <a:ln w="19050" cap="flat" cmpd="sng">
            <a:solidFill>
              <a:srgbClr val="F2E1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9" name="Google Shape;339;p36"/>
          <p:cNvCxnSpPr>
            <a:stCxn id="338" idx="2"/>
          </p:cNvCxnSpPr>
          <p:nvPr/>
        </p:nvCxnSpPr>
        <p:spPr>
          <a:xfrm rot="10800000">
            <a:off x="2443550" y="2483625"/>
            <a:ext cx="633900" cy="0"/>
          </a:xfrm>
          <a:prstGeom prst="straightConnector1">
            <a:avLst/>
          </a:prstGeom>
          <a:noFill/>
          <a:ln w="19050" cap="flat" cmpd="sng">
            <a:solidFill>
              <a:srgbClr val="F2E1C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1" name="Google Shape;341;p36"/>
          <p:cNvCxnSpPr>
            <a:cxnSpLocks/>
          </p:cNvCxnSpPr>
          <p:nvPr/>
        </p:nvCxnSpPr>
        <p:spPr>
          <a:xfrm flipV="1">
            <a:off x="6038044" y="1783601"/>
            <a:ext cx="614900" cy="516062"/>
          </a:xfrm>
          <a:prstGeom prst="straightConnector1">
            <a:avLst/>
          </a:prstGeom>
          <a:noFill/>
          <a:ln w="19050" cap="flat" cmpd="sng">
            <a:solidFill>
              <a:srgbClr val="F2E1C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2" name="Google Shape;342;p36"/>
          <p:cNvSpPr txBox="1"/>
          <p:nvPr/>
        </p:nvSpPr>
        <p:spPr>
          <a:xfrm>
            <a:off x="6717645" y="1599763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@media only screen and (min-width: 320px) </a:t>
            </a:r>
            <a:endParaRPr sz="1100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3" name="Google Shape;343;p36"/>
          <p:cNvSpPr txBox="1"/>
          <p:nvPr/>
        </p:nvSpPr>
        <p:spPr>
          <a:xfrm>
            <a:off x="6717645" y="2070613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@media only screen and (min-width: 768px)</a:t>
            </a:r>
          </a:p>
        </p:txBody>
      </p:sp>
      <p:sp>
        <p:nvSpPr>
          <p:cNvPr id="344" name="Google Shape;344;p36"/>
          <p:cNvSpPr txBox="1"/>
          <p:nvPr/>
        </p:nvSpPr>
        <p:spPr>
          <a:xfrm>
            <a:off x="6717650" y="2541475"/>
            <a:ext cx="18654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@media only screen and (min-width: 980px)</a:t>
            </a:r>
            <a:endParaRPr sz="1100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5" name="Google Shape;345;p36"/>
          <p:cNvSpPr txBox="1"/>
          <p:nvPr/>
        </p:nvSpPr>
        <p:spPr>
          <a:xfrm>
            <a:off x="6717644" y="3012313"/>
            <a:ext cx="1634503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1100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@media only screen and (min-width: 1500px)</a:t>
            </a:r>
            <a:endParaRPr sz="1100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6" name="Google Shape;346;p36"/>
          <p:cNvSpPr txBox="1"/>
          <p:nvPr/>
        </p:nvSpPr>
        <p:spPr>
          <a:xfrm>
            <a:off x="738845" y="2299663"/>
            <a:ext cx="1570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 dirty="0">
                <a:solidFill>
                  <a:srgbClr val="434343"/>
                </a:solidFill>
                <a:latin typeface="Josefin Slab"/>
                <a:ea typeface="Josefin Slab"/>
                <a:cs typeface="Josefin Slab"/>
                <a:sym typeface="Josefin Slab"/>
              </a:rPr>
              <a:t>We all used the @media CSS at-rule to create a responsive website that could be displayed on different media types including mobile phones (320px), iPads (768px) and desktop computers (980px+).</a:t>
            </a:r>
            <a:endParaRPr sz="1100" dirty="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347" name="Google Shape;347;p36"/>
          <p:cNvSpPr/>
          <p:nvPr/>
        </p:nvSpPr>
        <p:spPr>
          <a:xfrm>
            <a:off x="5913544" y="2264635"/>
            <a:ext cx="124500" cy="124500"/>
          </a:xfrm>
          <a:prstGeom prst="ellipse">
            <a:avLst/>
          </a:prstGeom>
          <a:solidFill>
            <a:srgbClr val="FFFFFF">
              <a:alpha val="45100"/>
            </a:srgbClr>
          </a:solidFill>
          <a:ln w="19050" cap="flat" cmpd="sng">
            <a:solidFill>
              <a:srgbClr val="F2E1C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dfulness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651</Words>
  <Application>Microsoft Office PowerPoint</Application>
  <PresentationFormat>On-screen Show (16:9)</PresentationFormat>
  <Paragraphs>76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Fira Sans Extra Condensed</vt:lpstr>
      <vt:lpstr>Josefin Sans</vt:lpstr>
      <vt:lpstr>Josefin Slab</vt:lpstr>
      <vt:lpstr>Roboto Condensed</vt:lpstr>
      <vt:lpstr>Mindfulness Pitch Deck by Slidesgo</vt:lpstr>
      <vt:lpstr>TOPLANTZ WELLBEING WEBSITE </vt:lpstr>
      <vt:lpstr>INTRODUCTION</vt:lpstr>
      <vt:lpstr>INTRODUCTION</vt:lpstr>
      <vt:lpstr>WIREFRAME</vt:lpstr>
      <vt:lpstr>HOMEPAGE</vt:lpstr>
      <vt:lpstr>ABOUT US</vt:lpstr>
      <vt:lpstr>PLANT INFORMATION PAGES</vt:lpstr>
      <vt:lpstr>REGISTRATION FORM</vt:lpstr>
      <vt:lpstr>RESPONSIVENESS</vt:lpstr>
      <vt:lpstr>THANK YOU</vt:lpstr>
      <vt:lpstr>CREDITS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TOPLANTS WELLBEING WEBSITE </dc:title>
  <cp:lastModifiedBy>Mohamed Yasin Adam</cp:lastModifiedBy>
  <cp:revision>4</cp:revision>
  <dcterms:modified xsi:type="dcterms:W3CDTF">2021-07-21T18:57:38Z</dcterms:modified>
</cp:coreProperties>
</file>